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  <p:sldMasterId id="2147483721" r:id="rId6"/>
  </p:sldMasterIdLst>
  <p:notesMasterIdLst>
    <p:notesMasterId r:id="rId36"/>
  </p:notesMasterIdLst>
  <p:handoutMasterIdLst>
    <p:handoutMasterId r:id="rId37"/>
  </p:handoutMasterIdLst>
  <p:sldIdLst>
    <p:sldId id="378" r:id="rId7"/>
    <p:sldId id="429" r:id="rId8"/>
    <p:sldId id="428" r:id="rId9"/>
    <p:sldId id="410" r:id="rId10"/>
    <p:sldId id="434" r:id="rId11"/>
    <p:sldId id="432" r:id="rId12"/>
    <p:sldId id="395" r:id="rId13"/>
    <p:sldId id="406" r:id="rId14"/>
    <p:sldId id="431" r:id="rId15"/>
    <p:sldId id="391" r:id="rId16"/>
    <p:sldId id="415" r:id="rId17"/>
    <p:sldId id="421" r:id="rId18"/>
    <p:sldId id="422" r:id="rId19"/>
    <p:sldId id="430" r:id="rId20"/>
    <p:sldId id="414" r:id="rId21"/>
    <p:sldId id="416" r:id="rId22"/>
    <p:sldId id="383" r:id="rId23"/>
    <p:sldId id="423" r:id="rId24"/>
    <p:sldId id="387" r:id="rId25"/>
    <p:sldId id="417" r:id="rId26"/>
    <p:sldId id="407" r:id="rId27"/>
    <p:sldId id="399" r:id="rId28"/>
    <p:sldId id="400" r:id="rId29"/>
    <p:sldId id="397" r:id="rId30"/>
    <p:sldId id="403" r:id="rId31"/>
    <p:sldId id="425" r:id="rId32"/>
    <p:sldId id="426" r:id="rId33"/>
    <p:sldId id="427" r:id="rId34"/>
    <p:sldId id="433" r:id="rId35"/>
  </p:sldIdLst>
  <p:sldSz cx="10691813" cy="7559675"/>
  <p:notesSz cx="6858000" cy="9144000"/>
  <p:defaultTextStyle>
    <a:defPPr marL="0" marR="0" indent="0" algn="l" defTabSz="4379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2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1167862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1437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04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dow Wong" initials="SW" lastIdx="7" clrIdx="0"/>
  <p:cmAuthor id="1" name="Eric Chan" initials="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AD3"/>
    <a:srgbClr val="A0B3C3"/>
    <a:srgbClr val="718DA6"/>
    <a:srgbClr val="718D88"/>
    <a:srgbClr val="D0D9E1"/>
    <a:srgbClr val="B5E3D8"/>
    <a:srgbClr val="41748D"/>
    <a:srgbClr val="5E366E"/>
    <a:srgbClr val="FFB81C"/>
    <a:srgbClr val="FEE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82419"/>
              <a:satOff val="-9513"/>
              <a:lumOff val="-16343"/>
            </a:schemeClr>
          </a:solidFill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0" autoAdjust="0"/>
    <p:restoredTop sz="93800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208" y="208"/>
      </p:cViewPr>
      <p:guideLst>
        <p:guide orient="horz" pos="240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718231485958855E-2"/>
          <c:y val="3.6480680647769471E-2"/>
          <c:w val="0.87020263621951011"/>
          <c:h val="0.7953006854117671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30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10-47FB-BB88-F83CA1B1AC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30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10-47FB-BB88-F83CA1B1A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3459007"/>
        <c:axId val="65967551"/>
      </c:areaChart>
      <c:catAx>
        <c:axId val="1523459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67551"/>
        <c:crosses val="autoZero"/>
        <c:auto val="1"/>
        <c:lblAlgn val="ctr"/>
        <c:lblOffset val="100"/>
        <c:tickMarkSkip val="1"/>
        <c:noMultiLvlLbl val="0"/>
      </c:catAx>
      <c:valAx>
        <c:axId val="65967551"/>
        <c:scaling>
          <c:orientation val="minMax"/>
          <c:max val="90"/>
          <c:min val="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459007"/>
        <c:crosses val="autoZero"/>
        <c:crossBetween val="midCat"/>
        <c:majorUnit val="22.5"/>
        <c:min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140238313473874"/>
          <c:y val="0.94561755835058325"/>
          <c:w val="0.33352877636399941"/>
          <c:h val="4.415662145342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576683632707785E-2"/>
          <c:y val="3.0459090909090908E-2"/>
          <c:w val="0.92074953508904878"/>
          <c:h val="0.79530068541176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Type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B-454B-8FA9-A750FF3831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Type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B-454B-8FA9-A750FF38314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Type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30</c:v>
                </c:pt>
                <c:pt idx="1">
                  <c:v>10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B-454B-8FA9-A750FF383142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Type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4B-454B-8FA9-A750FF383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831583"/>
        <c:axId val="12125167"/>
      </c:barChart>
      <c:lineChart>
        <c:grouping val="standard"/>
        <c:varyColors val="0"/>
        <c:ser>
          <c:idx val="2"/>
          <c:order val="4"/>
          <c:tx>
            <c:strRef>
              <c:f>Sheet1!$F$1</c:f>
              <c:strCache>
                <c:ptCount val="1"/>
                <c:pt idx="0">
                  <c:v>Line 1</c:v>
                </c:pt>
              </c:strCache>
            </c:strRef>
          </c:tx>
          <c:spPr>
            <a:ln w="19050" cap="sq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A4B-454B-8FA9-A750FF38314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A4B-454B-8FA9-A750FF38314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sq">
                <a:solidFill>
                  <a:schemeClr val="bg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A4B-454B-8FA9-A750FF383142}"/>
              </c:ext>
            </c:extLst>
          </c:dPt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45</c:v>
                </c:pt>
                <c:pt idx="1">
                  <c:v>46</c:v>
                </c:pt>
                <c:pt idx="2">
                  <c:v>50</c:v>
                </c:pt>
                <c:pt idx="3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A4B-454B-8FA9-A750FF383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831583"/>
        <c:axId val="12125167"/>
      </c:lineChart>
      <c:catAx>
        <c:axId val="7083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167"/>
        <c:crosses val="autoZero"/>
        <c:auto val="1"/>
        <c:lblAlgn val="ctr"/>
        <c:lblOffset val="100"/>
        <c:noMultiLvlLbl val="0"/>
      </c:catAx>
      <c:valAx>
        <c:axId val="12125167"/>
        <c:scaling>
          <c:orientation val="minMax"/>
          <c:max val="60"/>
        </c:scaling>
        <c:delete val="0"/>
        <c:axPos val="l"/>
        <c:majorGridlines>
          <c:spPr>
            <a:ln w="381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3158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32247618910151"/>
          <c:y val="0.94561755835058325"/>
          <c:w val="0.60368859025527399"/>
          <c:h val="4.415662145342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6612248215948"/>
          <c:y val="0.10406761042292433"/>
          <c:w val="0.63836687812379844"/>
          <c:h val="0.794021972714333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62-4933-8B04-FB9CF5AC43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62-4933-8B04-FB9CF5AC43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62-4933-8B04-FB9CF5AC43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62-4933-8B04-FB9CF5AC43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62-4933-8B04-FB9CF5AC43C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D62-4933-8B04-FB9CF5AC43C5}"/>
              </c:ext>
            </c:extLst>
          </c:dPt>
          <c:dPt>
            <c:idx val="6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D62-4933-8B04-FB9CF5AC43C5}"/>
              </c:ext>
            </c:extLst>
          </c:dPt>
          <c:dPt>
            <c:idx val="7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D62-4933-8B04-FB9CF5AC43C5}"/>
              </c:ext>
            </c:extLst>
          </c:dPt>
          <c:dPt>
            <c:idx val="8"/>
            <c:bubble3D val="0"/>
            <c:spPr>
              <a:solidFill>
                <a:srgbClr val="D25B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D62-4933-8B04-FB9CF5AC43C5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D62-4933-8B04-FB9CF5AC43C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6D62-4933-8B04-FB9CF5AC43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  <c:pt idx="6">
                  <c:v>Type 7</c:v>
                </c:pt>
                <c:pt idx="7">
                  <c:v>Type 8</c:v>
                </c:pt>
                <c:pt idx="8">
                  <c:v>Type 9</c:v>
                </c:pt>
              </c:strCache>
            </c:strRef>
          </c:cat>
          <c:val>
            <c:numRef>
              <c:f>Sheet1!$B$2:$B$10</c:f>
              <c:numCache>
                <c:formatCode>_-* #,##0.0_-;\-* #,##0.0_-;_-* "-"??_-;_-@_-</c:formatCode>
                <c:ptCount val="9"/>
                <c:pt idx="0">
                  <c:v>100</c:v>
                </c:pt>
                <c:pt idx="1">
                  <c:v>50</c:v>
                </c:pt>
                <c:pt idx="2">
                  <c:v>20</c:v>
                </c:pt>
                <c:pt idx="3">
                  <c:v>10</c:v>
                </c:pt>
                <c:pt idx="4">
                  <c:v>50</c:v>
                </c:pt>
                <c:pt idx="5">
                  <c:v>30</c:v>
                </c:pt>
                <c:pt idx="6">
                  <c:v>15</c:v>
                </c:pt>
                <c:pt idx="7">
                  <c:v>6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D62-4933-8B04-FB9CF5AC43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2815501966467044"/>
          <c:y val="0.88501370933838308"/>
          <c:w val="0.75482528151585615"/>
          <c:h val="0.11297674624047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7DA8C4-561F-4A87-A0D6-A9BE114089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03490-CD62-4A12-A018-796A212FDE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6A328-5429-4294-94BB-9EF3C5348A66}" type="datetimeFigureOut">
              <a:rPr lang="en-HK" smtClean="0"/>
              <a:t>17/9/2020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CAD81-388D-4A27-B2B7-B5B3695CE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571F-405D-4F8A-AC0C-40C18B7E3A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5B0E-05C5-43CF-BEE9-9D2A2DF84E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25792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1pPr>
    <a:lvl2pPr indent="10948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2pPr>
    <a:lvl3pPr indent="218980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3pPr>
    <a:lvl4pPr indent="32846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4pPr>
    <a:lvl5pPr indent="437960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5pPr>
    <a:lvl6pPr indent="54744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6pPr>
    <a:lvl7pPr indent="656938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7pPr>
    <a:lvl8pPr indent="76642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8pPr>
    <a:lvl9pPr indent="875919" defTabSz="218980" latinLnBrk="0">
      <a:lnSpc>
        <a:spcPct val="117999"/>
      </a:lnSpc>
      <a:defRPr sz="1054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chart" Target="../charts/chart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n aerial view of a city&#10;&#10;Description automatically generated">
            <a:extLst>
              <a:ext uri="{FF2B5EF4-FFF2-40B4-BE49-F238E27FC236}">
                <a16:creationId xmlns:a16="http://schemas.microsoft.com/office/drawing/2014/main" id="{A1FD5CEA-2367-4AD3-9102-3D0396ECB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3941" r="1545" b="5486"/>
          <a:stretch/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3CB8AE-2EE9-483D-ADC4-6DBEEBFE2B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9221" r="63016" b="44037"/>
          <a:stretch/>
        </p:blipFill>
        <p:spPr>
          <a:xfrm>
            <a:off x="0" y="0"/>
            <a:ext cx="7658100" cy="58705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931E87-8A40-4E05-B96F-AAF7888B0A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49" cy="250049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BADECE0-CB85-4758-ACA8-A7D50FC70D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520C8C1-8F06-4CFB-B25C-410424BAC8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1" y="6291612"/>
            <a:ext cx="5926900" cy="355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E9F0FB-0271-4C80-B96F-555DFA6BC0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0" y="6527244"/>
            <a:ext cx="5926901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AB17C00-5C8E-48D6-9799-0D2AE6A85F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</p:cSld>
  <p:clrMapOvr>
    <a:masterClrMapping/>
  </p:clrMapOvr>
  <p:transition spd="med"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CEA199-15F9-4527-B53D-A62CB7AA5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036" r="61528" b="7223"/>
          <a:stretch/>
        </p:blipFill>
        <p:spPr>
          <a:xfrm rot="13421353">
            <a:off x="2844162" y="-1655779"/>
            <a:ext cx="7544571" cy="121245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17EB33-93E3-4F9D-BAC4-0D8173AE8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4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Agenda (Arial Bold 20pt, sentence case)</a:t>
            </a:r>
            <a:endParaRPr lang="en-HK" dirty="0"/>
          </a:p>
        </p:txBody>
      </p:sp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B386B2A8-974A-4033-AFF6-6A125E3350A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0" y="2120416"/>
            <a:ext cx="5925313" cy="4796544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300723" indent="-300723"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>
                <a:solidFill>
                  <a:schemeClr val="accent1"/>
                </a:solidFill>
              </a:defRPr>
            </a:lvl1pPr>
            <a:lvl2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2pPr>
            <a:lvl3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3pPr>
            <a:lvl4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4pPr>
            <a:lvl5pPr marL="0" indent="-300723">
              <a:spcBef>
                <a:spcPts val="1272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Bullet points (Arial Regular 20pt, sentence case)</a:t>
            </a:r>
            <a:endParaRPr lang="en-HK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45950D-A131-4038-BE00-45A6C5E90A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588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 layou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D05F2-322F-4AB3-98FD-077329795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intro title (Arial Bold 20pt, sentence case)</a:t>
            </a:r>
            <a:endParaRPr lang="en-HK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7BDF14-E455-4F35-87F3-E99E2668762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1" y="2120400"/>
            <a:ext cx="8206550" cy="4201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00" b="0">
                <a:solidFill>
                  <a:schemeClr val="bg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26pt, sentence case)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96ABD0-B72F-443D-8BE5-A78142050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5449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AE34E-224B-495A-9CC0-EE5DD7A53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Large intro title (Arial Bold 20pt, sentence case)</a:t>
            </a:r>
            <a:endParaRPr lang="en-HK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D8FEB2-9381-452E-9AE1-3AB089E39C5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1" y="2120400"/>
            <a:ext cx="8206550" cy="4169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26pt, sentence case)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23B6A78-A7C4-4E3E-8553-F3D20F981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C6178B-FAD7-44F6-B1CF-18A48816DA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07997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X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 descr="A train is coming down the tracks in a city&#10;&#10;Description automatically generated">
            <a:extLst>
              <a:ext uri="{FF2B5EF4-FFF2-40B4-BE49-F238E27FC236}">
                <a16:creationId xmlns:a16="http://schemas.microsoft.com/office/drawing/2014/main" id="{203BA81C-22F3-4BA0-BE95-FA3B1D862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6238" y="434975"/>
            <a:ext cx="5235575" cy="668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8B083-D4A1-4419-9C7F-D8C3AA240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"/>
            <a:ext cx="10691813" cy="755911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5914D0-3B76-4E27-90FD-494303F751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7B454E-79E2-48D2-A40D-B36EE09BE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5134912" cy="1441386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84B7D24-CAC4-4A8D-9332-3386D4B8C8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20400"/>
            <a:ext cx="5166488" cy="458837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accent1"/>
                </a:solidFill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 sz="1666" b="0"/>
            </a:lvl4pPr>
            <a:lvl5pPr>
              <a:lnSpc>
                <a:spcPct val="120000"/>
              </a:lnSpc>
              <a:defRPr sz="1666" b="0"/>
            </a:lvl5pPr>
          </a:lstStyle>
          <a:p>
            <a:pPr lvl="0"/>
            <a:r>
              <a:rPr lang="en-US" dirty="0"/>
              <a:t>First level (Arial Regular 14pt, sentence case)</a:t>
            </a:r>
          </a:p>
          <a:p>
            <a:pPr lvl="1"/>
            <a:r>
              <a:rPr lang="en-US" dirty="0"/>
              <a:t>Second level (Arial Regular 11pt,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B6B280-E0CA-4D1F-98F4-D5BA7E432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79433505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X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 descr="A picture containing building, people, standing, luggage&#10;&#10;Description automatically generated">
            <a:extLst>
              <a:ext uri="{FF2B5EF4-FFF2-40B4-BE49-F238E27FC236}">
                <a16:creationId xmlns:a16="http://schemas.microsoft.com/office/drawing/2014/main" id="{8D9DB1EE-4962-4972-9F4A-071778C41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20" r="-6367" b="-16976"/>
          <a:stretch/>
        </p:blipFill>
        <p:spPr>
          <a:xfrm>
            <a:off x="5367019" y="454675"/>
            <a:ext cx="5235575" cy="668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8B083-D4A1-4419-9C7F-D8C3AA240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"/>
            <a:ext cx="10691813" cy="755911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5914D0-3B76-4E27-90FD-494303F751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7B454E-79E2-48D2-A40D-B36EE09BE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5134912" cy="1441386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84B7D24-CAC4-4A8D-9332-3386D4B8C8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20400"/>
            <a:ext cx="5166488" cy="458837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accent1"/>
                </a:solidFill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 sz="1666" b="0"/>
            </a:lvl4pPr>
            <a:lvl5pPr>
              <a:lnSpc>
                <a:spcPct val="120000"/>
              </a:lnSpc>
              <a:defRPr sz="1666" b="0"/>
            </a:lvl5pPr>
          </a:lstStyle>
          <a:p>
            <a:pPr lvl="0"/>
            <a:r>
              <a:rPr lang="en-US" dirty="0"/>
              <a:t>First level (Arial Regular 14pt, sentence case)</a:t>
            </a:r>
          </a:p>
          <a:p>
            <a:pPr lvl="1"/>
            <a:r>
              <a:rPr lang="en-US" dirty="0"/>
              <a:t>Second level (Arial Regular 11pt,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B6B280-E0CA-4D1F-98F4-D5BA7E432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64360111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2571B2-AA52-43D1-AE94-C7C71E32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647105DA-BC4D-40C6-ADB0-65C373C445A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6679375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0293C0-FB13-4A55-8D05-9FD7469B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611167-F3FE-45E5-BFBA-CF864F136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6757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6939699E-5424-4AA6-B1B3-ECD5A73C252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7601" y="2110410"/>
            <a:ext cx="4404488" cy="2095360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360000" rIns="360000" bIns="0" anchor="t" anchorCtr="0">
            <a:noAutofit/>
          </a:bodyPr>
          <a:lstStyle>
            <a:lvl1pPr>
              <a:lnSpc>
                <a:spcPct val="120000"/>
              </a:lnSpc>
              <a:defRPr sz="1400" b="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666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(Arial Regular 14pt, sentence case)</a:t>
            </a:r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95D638-2C3A-4025-9E08-B85938556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F12F4553-18EE-4337-89E8-9DF1628DF83A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5425282" y="2110410"/>
            <a:ext cx="4401344" cy="4598365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Regular 11pt, </a:t>
            </a:r>
            <a:r>
              <a:rPr lang="en-US" dirty="0" err="1"/>
              <a:t>sentene</a:t>
            </a:r>
            <a:r>
              <a:rPr lang="en-US" dirty="0"/>
              <a:t>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EE759D-52DA-44A4-B191-61468ACD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BA9E28-00B7-4652-8F2E-285561CB4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3688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2 col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690E7F-F0A0-418A-8787-38D347C90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541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EA86DB36-7527-4BE6-9D72-76CEEBB5D0C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BC1A3659-6416-4410-B05A-47B1EE3C19E6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7387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EB24F0E-E901-4516-BF82-6AA79B714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6E227D-1507-4657-A6D0-E834F5AF3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4060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plu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5781417-B011-49D4-9EC1-6EE7F7AF726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427310" y="0"/>
            <a:ext cx="5267325" cy="75596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28" b="0">
                <a:solidFill>
                  <a:schemeClr val="tx1"/>
                </a:solidFill>
              </a:defRPr>
            </a:lvl1pPr>
            <a:lvl2pPr marL="200482" indent="0">
              <a:buNone/>
              <a:defRPr sz="1228"/>
            </a:lvl2pPr>
            <a:lvl3pPr marL="400964" indent="0">
              <a:buNone/>
              <a:defRPr sz="1052"/>
            </a:lvl3pPr>
            <a:lvl4pPr marL="601447" indent="0">
              <a:buNone/>
              <a:defRPr sz="877"/>
            </a:lvl4pPr>
            <a:lvl5pPr marL="801929" indent="0">
              <a:buNone/>
              <a:defRPr sz="877"/>
            </a:lvl5pPr>
            <a:lvl6pPr marL="1002411" indent="0">
              <a:buNone/>
              <a:defRPr sz="877"/>
            </a:lvl6pPr>
            <a:lvl7pPr marL="1202893" indent="0">
              <a:buNone/>
              <a:defRPr sz="877"/>
            </a:lvl7pPr>
            <a:lvl8pPr marL="1403375" indent="0">
              <a:buNone/>
              <a:defRPr sz="877"/>
            </a:lvl8pPr>
            <a:lvl9pPr marL="1603858" indent="0">
              <a:buNone/>
              <a:defRPr sz="877"/>
            </a:lvl9pPr>
          </a:lstStyle>
          <a:p>
            <a:pPr marL="0" marR="0" lvl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image</a:t>
            </a:r>
            <a:endParaRPr lang="en-HK" dirty="0"/>
          </a:p>
          <a:p>
            <a:endParaRPr lang="en-HK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5F2587-9760-4DBF-9C94-856AD73B3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4404488" cy="1257742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FE7A3D74-014F-4E51-BEBE-237C55A462B5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4396903" cy="459836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100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  <a:p>
            <a:pPr lvl="4"/>
            <a:r>
              <a:rPr lang="en-US" dirty="0"/>
              <a:t>2nd bullet (Arial Regular 11pt, sentence case)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E688E06-3C18-47F4-B7B8-CBEDABF26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92414843"/>
      </p:ext>
    </p:extLst>
  </p:cSld>
  <p:clrMapOvr>
    <a:masterClrMapping/>
  </p:clrMapOvr>
  <p:transition spd="med"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plus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22ACF43-A1A9-44FF-AC24-C3A786E310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428560" y="2120400"/>
            <a:ext cx="4395653" cy="4186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28" b="0">
                <a:solidFill>
                  <a:schemeClr val="tx1"/>
                </a:solidFill>
              </a:defRPr>
            </a:lvl1pPr>
            <a:lvl2pPr marL="200482" indent="0">
              <a:buNone/>
              <a:defRPr sz="1228"/>
            </a:lvl2pPr>
            <a:lvl3pPr marL="400964" indent="0">
              <a:buNone/>
              <a:defRPr sz="1052"/>
            </a:lvl3pPr>
            <a:lvl4pPr marL="601447" indent="0">
              <a:buNone/>
              <a:defRPr sz="877"/>
            </a:lvl4pPr>
            <a:lvl5pPr marL="801929" indent="0">
              <a:buNone/>
              <a:defRPr sz="877"/>
            </a:lvl5pPr>
            <a:lvl6pPr marL="1002411" indent="0">
              <a:buNone/>
              <a:defRPr sz="877"/>
            </a:lvl6pPr>
            <a:lvl7pPr marL="1202893" indent="0">
              <a:buNone/>
              <a:defRPr sz="877"/>
            </a:lvl7pPr>
            <a:lvl8pPr marL="1403375" indent="0">
              <a:buNone/>
              <a:defRPr sz="877"/>
            </a:lvl8pPr>
            <a:lvl9pPr marL="1603858" indent="0">
              <a:buNone/>
              <a:defRPr sz="877"/>
            </a:lvl9pPr>
          </a:lstStyle>
          <a:p>
            <a:pPr marL="0" marR="0" lvl="0" indent="0" algn="l" defTabSz="1069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image</a:t>
            </a:r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7A445F-6159-4B8F-BE06-4506626F7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4374F2E5-1BDF-494A-8AE9-E2D919C219E2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2120400"/>
            <a:ext cx="4404488" cy="45883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20000"/>
              </a:lnSpc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100" b="1">
                <a:solidFill>
                  <a:schemeClr val="tx1"/>
                </a:solidFill>
                <a:latin typeface="+mj-lt"/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100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11pt, sentence case)</a:t>
            </a:r>
          </a:p>
          <a:p>
            <a:pPr lvl="2"/>
            <a:r>
              <a:rPr lang="en-US" dirty="0"/>
              <a:t>Third level (Arial Bold 11pt, sentence case)</a:t>
            </a:r>
          </a:p>
          <a:p>
            <a:pPr lvl="3"/>
            <a:r>
              <a:rPr lang="en-US" dirty="0"/>
              <a:t>Bullet (Arial Regular 11pt, sentence case)</a:t>
            </a:r>
          </a:p>
          <a:p>
            <a:pPr lvl="4"/>
            <a:r>
              <a:rPr lang="en-US" dirty="0"/>
              <a:t>2nd bullet (Arial Regular 11pt, sentence case)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E175192-298A-4707-A158-DA21205E2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E8D4D1-6200-4AC8-9F65-DBA08532D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6373"/>
      </p:ext>
    </p:extLst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6" descr="A view of a city&#10;&#10;Description automatically generated">
            <a:extLst>
              <a:ext uri="{FF2B5EF4-FFF2-40B4-BE49-F238E27FC236}">
                <a16:creationId xmlns:a16="http://schemas.microsoft.com/office/drawing/2014/main" id="{FA127A30-C97E-4C9C-AC63-2FFB0E43F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" b="16008"/>
          <a:stretch/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931E87-8A40-4E05-B96F-AAF7888B0A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49" cy="291959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BADECE0-CB85-4758-ACA8-A7D50FC70D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520C8C1-8F06-4CFB-B25C-410424BAC8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0" y="6291612"/>
            <a:ext cx="5926901" cy="355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E9F0FB-0271-4C80-B96F-555DFA6BC0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0" y="6527244"/>
            <a:ext cx="5926901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E8793D6-BB23-4D37-948A-AC9E68DF2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2122"/>
      </p:ext>
    </p:extLst>
  </p:cSld>
  <p:clrMapOvr>
    <a:masterClrMapping/>
  </p:clrMapOvr>
  <p:transition spd="med"/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9" descr="A city at night&#10;&#10;Description automatically generated">
            <a:extLst>
              <a:ext uri="{FF2B5EF4-FFF2-40B4-BE49-F238E27FC236}">
                <a16:creationId xmlns:a16="http://schemas.microsoft.com/office/drawing/2014/main" id="{BE408672-0BB9-48F1-B013-3FBC4C64F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700844" cy="7560000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4D84390-F368-4ABC-894B-CA0E85D5DA30}"/>
              </a:ext>
            </a:extLst>
          </p:cNvPr>
          <p:cNvSpPr/>
          <p:nvPr userDrawn="1"/>
        </p:nvSpPr>
        <p:spPr>
          <a:xfrm>
            <a:off x="0" y="-82062"/>
            <a:ext cx="10691813" cy="7642062"/>
          </a:xfrm>
          <a:prstGeom prst="rect">
            <a:avLst/>
          </a:prstGeom>
          <a:solidFill>
            <a:srgbClr val="13426B">
              <a:alpha val="70000"/>
            </a:srgbClr>
          </a:solidFill>
          <a:ln w="12700">
            <a:miter lim="400000"/>
          </a:ln>
        </p:spPr>
        <p:txBody>
          <a:bodyPr lIns="22275" tIns="22275" rIns="22275" bIns="22275" anchor="ctr"/>
          <a:lstStyle/>
          <a:p>
            <a:pPr algn="ctr" defTabSz="361982">
              <a:lnSpc>
                <a:spcPct val="10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403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1ECBD4-CE6B-4F89-9CB7-9D61140E4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3BD88-5931-4DFF-914B-F7765E4A2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9344813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(Arial Bold 20pt, sentence case)</a:t>
            </a:r>
            <a:endParaRPr lang="en-HK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924FF24-5CEF-41B8-A2C0-E739EDA0F65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336140" y="2120400"/>
            <a:ext cx="5524805" cy="470939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Aft>
                <a:spcPts val="0"/>
              </a:spcAft>
              <a:defRPr sz="2600" b="0">
                <a:solidFill>
                  <a:schemeClr val="bg1"/>
                </a:solidFill>
              </a:defRPr>
            </a:lvl1pPr>
            <a:lvl2pPr marL="868756" indent="0">
              <a:lnSpc>
                <a:spcPct val="120000"/>
              </a:lnSpc>
              <a:spcBef>
                <a:spcPts val="2193"/>
              </a:spcBef>
              <a:defRPr sz="1600" b="0">
                <a:solidFill>
                  <a:schemeClr val="bg1"/>
                </a:solidFill>
              </a:defRPr>
            </a:lvl2pPr>
            <a:lvl3pPr marL="868756" indent="0">
              <a:lnSpc>
                <a:spcPct val="120000"/>
              </a:lnSpc>
              <a:spcAft>
                <a:spcPts val="0"/>
              </a:spcAft>
              <a:defRPr sz="1100" b="0">
                <a:solidFill>
                  <a:schemeClr val="bg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-235288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Copy (Arial Regular 26pt, sentence case)</a:t>
            </a:r>
          </a:p>
          <a:p>
            <a:pPr lvl="1"/>
            <a:r>
              <a:rPr lang="en-US" dirty="0"/>
              <a:t>Name (Arial Regular 16pt, title case)</a:t>
            </a:r>
          </a:p>
          <a:p>
            <a:pPr lvl="2"/>
            <a:r>
              <a:rPr lang="en-US" dirty="0"/>
              <a:t>Title (Arial Regular 11pt, title case)</a:t>
            </a:r>
          </a:p>
        </p:txBody>
      </p:sp>
    </p:spTree>
    <p:extLst>
      <p:ext uri="{BB962C8B-B14F-4D97-AF65-F5344CB8AC3E}">
        <p14:creationId xmlns:p14="http://schemas.microsoft.com/office/powerpoint/2010/main" val="4070753120"/>
      </p:ext>
    </p:extLst>
  </p:cSld>
  <p:clrMapOvr>
    <a:masterClrMapping/>
  </p:clrMapOvr>
  <p:transition spd="med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FB190C7D-9810-43E1-AD02-751ED749130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42637" y="1689681"/>
            <a:ext cx="3823026" cy="1289709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6600"/>
            </a:lvl1pPr>
            <a:lvl2pPr>
              <a:defRPr sz="6578"/>
            </a:lvl2pPr>
            <a:lvl3pPr>
              <a:defRPr sz="6578"/>
            </a:lvl3pPr>
            <a:lvl4pPr>
              <a:defRPr sz="6578"/>
            </a:lvl4pPr>
            <a:lvl5pPr>
              <a:defRPr sz="6578"/>
            </a:lvl5pPr>
          </a:lstStyle>
          <a:p>
            <a:pPr lvl="0"/>
            <a:r>
              <a:rPr lang="en-US" dirty="0"/>
              <a:t>No. X</a:t>
            </a:r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7FB9F6-2A67-46BE-A453-BF275942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9344813" cy="82373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Slide title (Arial Bold 20pt, sentence case)</a:t>
            </a:r>
            <a:endParaRPr lang="en-HK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A5FD9E4-7824-4C67-AC31-5552FB79A9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94671" y="1689681"/>
            <a:ext cx="5740762" cy="12897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2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Copy (Arial Regular 16pt,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CB2C6C9D-0807-41BB-89AF-A0F0CEF1524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3787016"/>
            <a:ext cx="2683477" cy="1289708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600">
                <a:latin typeface="+mj-lt"/>
              </a:defRPr>
            </a:lvl1pPr>
            <a:lvl2pPr>
              <a:defRPr sz="1973"/>
            </a:lvl2pPr>
            <a:lvl3pPr>
              <a:defRPr sz="1973"/>
            </a:lvl3pPr>
            <a:lvl4pPr>
              <a:defRPr sz="1973"/>
            </a:lvl4pPr>
            <a:lvl5pPr>
              <a:defRPr sz="1973"/>
            </a:lvl5pPr>
          </a:lstStyle>
          <a:p>
            <a:pPr lvl="0"/>
            <a:r>
              <a:rPr lang="en-US" dirty="0"/>
              <a:t>Copy (Arial Bold 16pt,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0D6BE6A2-87C8-4D0D-80D5-E317016F8FD9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4560528"/>
            <a:ext cx="2727523" cy="2199757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8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XX%</a:t>
            </a:r>
            <a:endParaRPr lang="en-HK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89E4514-1FB0-40B9-A11D-2876F1952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B987B9-C12E-41A3-9EA2-0ECA5121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60385"/>
      </p:ext>
    </p:extLst>
  </p:cSld>
  <p:clrMapOvr>
    <a:masterClrMapping/>
  </p:clrMapOvr>
  <p:transition spd="med"/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9C85C2A6-9342-4C2D-9CC8-5F65E80689C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2F2755-BA76-4C81-AF4C-67CB3DD3D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67CE6C-9E91-433F-BFE0-FEE267FB50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6881"/>
            <a:ext cx="8953800" cy="4894014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6AB131E6-6C8A-4CFB-B1ED-7E6D6A4BAA3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604916"/>
            <a:ext cx="7091679" cy="19189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77AF0C4-F91C-4B81-A511-184D9875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C4ED24-D55E-4257-8723-A7E222BBD4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6879"/>
      </p:ext>
    </p:extLst>
  </p:cSld>
  <p:clrMapOvr>
    <a:masterClrMapping/>
  </p:clrMapOvr>
  <p:transition spd="med"/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A09E09-899C-4CF2-9FBE-05D2CFC6C8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8000"/>
            <a:ext cx="8959025" cy="46221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581533E-E796-4C29-B8EC-140C5A6B4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9A36775-B053-4E68-8E55-9C9676578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23" name="Vertical Text Placeholder 2">
            <a:extLst>
              <a:ext uri="{FF2B5EF4-FFF2-40B4-BE49-F238E27FC236}">
                <a16:creationId xmlns:a16="http://schemas.microsoft.com/office/drawing/2014/main" id="{B4C52903-E7C8-4915-9EA1-4D45056B5F99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24" name="Vertical Text Placeholder 2">
            <a:extLst>
              <a:ext uri="{FF2B5EF4-FFF2-40B4-BE49-F238E27FC236}">
                <a16:creationId xmlns:a16="http://schemas.microsoft.com/office/drawing/2014/main" id="{A4B6D063-354E-4B8D-895E-88C5BDBF7136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9051E194-87E5-4983-B9F2-B4F1BB7D7A29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5A761A-4308-446E-B186-D4B7A2C8F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439"/>
      </p:ext>
    </p:extLst>
  </p:cSld>
  <p:clrMapOvr>
    <a:masterClrMapping/>
  </p:clrMapOvr>
  <p:transition spd="med"/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C556DB-32F2-490D-A7B6-50602633C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Table title (Arial Bold 20pt, sentence case)</a:t>
            </a:r>
            <a:endParaRPr lang="en-HK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B54CE6D-D46C-4590-8EEE-20FEFFB5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958EB288-8ED1-4FA2-BBD5-ABB20B35254D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DF595232-A535-41CF-9642-D041224B5D7E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5E8A0A93-1D64-49C1-9D29-0E83A6D22270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A867BC-E366-4BC0-9E80-1F8DF9BB9B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278000"/>
            <a:ext cx="4404488" cy="44842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598A5C0-E755-4019-8512-060D65946A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24488" y="1278000"/>
            <a:ext cx="4404488" cy="44842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table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797CB-6647-4E2B-AB26-41AA579E7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0136"/>
      </p:ext>
    </p:extLst>
  </p:cSld>
  <p:clrMapOvr>
    <a:masterClrMapping/>
  </p:clrMapOvr>
  <p:transition spd="med"/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6558AAD3-63AE-45FE-88A7-FA1658D2CFF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AA6371-3715-4384-AE62-E10630DA0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1BEA6BFB-609F-49EB-A30F-BFEA39CF48EB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67600" y="6604916"/>
            <a:ext cx="7091679" cy="191895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D3DE12-B26D-412E-9E78-4927B16AC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FCA614-6F56-46D5-94C8-59861CC803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FC783F68-EEB7-445E-ACE8-630B9FECC70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BAD90F-DDE8-43E3-A643-448412F0B09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23666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31348823-B256-4A05-A146-9883A105932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3666" y="1266430"/>
            <a:ext cx="4406400" cy="4248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</a:t>
            </a:r>
            <a:r>
              <a:rPr lang="en-US" dirty="0" err="1"/>
              <a:t>sentene</a:t>
            </a:r>
            <a:r>
              <a:rPr lang="en-US" dirty="0"/>
              <a:t> case)</a:t>
            </a:r>
            <a:endParaRPr lang="en-HK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8CC577-B402-45F4-96A5-4409840CC7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5604"/>
      </p:ext>
    </p:extLst>
  </p:cSld>
  <p:clrMapOvr>
    <a:masterClrMapping/>
  </p:clrMapOvr>
  <p:transition spd="med"/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8B2CEB2F-8181-46FC-B5FF-E8D3563A9B0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E5E065-30B9-4436-B2BE-68601EFE6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4243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2C0C53D-F022-401B-A873-DF2AFC58F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6E6B9250-FAD2-4B6B-8938-0BC410C07BB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C5BF7CEF-FC58-4864-A48E-2E6BEA7FEA42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423666" y="1266430"/>
            <a:ext cx="4406400" cy="4248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</a:t>
            </a:r>
            <a:r>
              <a:rPr lang="en-US" dirty="0" err="1"/>
              <a:t>sentene</a:t>
            </a:r>
            <a:r>
              <a:rPr lang="en-US" dirty="0"/>
              <a:t> case)</a:t>
            </a:r>
            <a:endParaRPr lang="en-HK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EE10989-844B-485A-A20F-D79E1F80E1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637FE1A-1074-4E3E-B0F5-6B2CE8BE01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23666" y="2120079"/>
            <a:ext cx="2123309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451E794-143B-4B86-814C-0E3A0F07955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706757" y="2120079"/>
            <a:ext cx="2123309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EC2EFF-67F6-4458-A35A-9375DCFCBA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0691"/>
      </p:ext>
    </p:extLst>
  </p:cSld>
  <p:clrMapOvr>
    <a:masterClrMapping/>
  </p:clrMapOvr>
  <p:transition spd="med"/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7B7CD6-7928-4079-AAE4-E5DC5370A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0F8311-9A08-40C8-AE0D-9A8E8B4F0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F376BC7A-CA64-44D2-893B-09615B7ACB05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0" y="6454494"/>
            <a:ext cx="7091679" cy="254281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 marL="126288" indent="-126288">
              <a:buFont typeface="+mj-lt"/>
              <a:buAutoNum type="arabicPeriod"/>
              <a:defRPr sz="800" b="0">
                <a:solidFill>
                  <a:schemeClr val="tx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 notes, Source (Arial Regular 8pt, sentence case)</a:t>
            </a:r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EB838E72-00E5-442F-B3BA-3BADFBC0CFC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5968374"/>
            <a:ext cx="8959025" cy="337308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/>
              <a:t>Lorem ipsum dolor sit amet</a:t>
            </a:r>
            <a:r>
              <a:rPr lang="en-US" dirty="0"/>
              <a:t> (Arial Regular 10pt, sentence case)</a:t>
            </a:r>
            <a:endParaRPr lang="en-HK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65A9602-1518-4C04-910C-B8E256203C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67600" y="865349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A2E782A6-76C7-4CA4-A803-921DFF38BB75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1" y="1266430"/>
            <a:ext cx="8959024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FCE9FA-8392-462C-A3EB-6042E4B92B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67599" y="2120079"/>
            <a:ext cx="8959025" cy="37504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826496-7E8D-4E91-A1A7-C7426CFA8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31696"/>
      </p:ext>
    </p:extLst>
  </p:cSld>
  <p:clrMapOvr>
    <a:masterClrMapping/>
  </p:clrMapOvr>
  <p:transition spd="med"/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B004AEC8-380A-423E-9F38-DB1C95D19B42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426617" y="1278000"/>
            <a:ext cx="4404488" cy="501167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666">
                <a:solidFill>
                  <a:schemeClr val="accent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B49E5-8C3C-42C9-A5EE-D4E28FAD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83B63035-882D-4FEF-8A05-C075003DE41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7600" y="866792"/>
            <a:ext cx="8959025" cy="357150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316"/>
            </a:lvl2pPr>
            <a:lvl3pPr>
              <a:defRPr sz="1316"/>
            </a:lvl3pPr>
            <a:lvl4pPr>
              <a:defRPr sz="1316"/>
            </a:lvl4pPr>
            <a:lvl5pPr>
              <a:defRPr sz="1316"/>
            </a:lvl5pPr>
          </a:lstStyle>
          <a:p>
            <a:pPr lvl="0"/>
            <a:r>
              <a:rPr lang="en-US" dirty="0"/>
              <a:t>Optional subtitle (Arial Bold 14pt, sentence case)</a:t>
            </a:r>
            <a:endParaRPr lang="en-HK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826D41-EE40-42C4-B31A-9088430482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2120079"/>
            <a:ext cx="4406400" cy="41731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chart</a:t>
            </a:r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573E3C14-1921-489C-BEA4-C1B222378F4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7601" y="1266430"/>
            <a:ext cx="4404488" cy="42584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 b="0">
                <a:solidFill>
                  <a:schemeClr val="bg1"/>
                </a:solidFill>
              </a:defRPr>
            </a:lvl1pPr>
            <a:lvl2pPr>
              <a:defRPr sz="614" b="0">
                <a:solidFill>
                  <a:schemeClr val="tx1"/>
                </a:solidFill>
              </a:defRPr>
            </a:lvl2pPr>
            <a:lvl3pPr>
              <a:defRPr sz="614" b="0">
                <a:solidFill>
                  <a:schemeClr val="tx1"/>
                </a:solidFill>
              </a:defRPr>
            </a:lvl3pPr>
            <a:lvl4pPr>
              <a:defRPr sz="614" b="0">
                <a:solidFill>
                  <a:schemeClr val="tx1"/>
                </a:solidFill>
              </a:defRPr>
            </a:lvl4pPr>
            <a:lvl5pPr>
              <a:defRPr sz="614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(Arial Regular 10pt, sentence case)</a:t>
            </a:r>
            <a:endParaRPr lang="en-HK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D8C43DD-EDAF-4AAE-A518-B90A4A83E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Chart title (Arial Bold 20pt, sentence case)</a:t>
            </a:r>
            <a:endParaRPr lang="en-HK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3AF1EA-D841-45FC-AAFD-B511BC99C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4020"/>
      </p:ext>
    </p:extLst>
  </p:cSld>
  <p:clrMapOvr>
    <a:masterClrMapping/>
  </p:clrMapOvr>
  <p:transition spd="med"/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9E1D0568-7F42-49F7-886B-94718042D502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63631" y="1693966"/>
            <a:ext cx="2886838" cy="2103217"/>
          </a:xfrm>
          <a:prstGeom prst="rect">
            <a:avLst/>
          </a:prstGeom>
          <a:solidFill>
            <a:schemeClr val="accent1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2B877D23-0791-4D1E-85C3-FACE3B38BC02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902868" y="1695600"/>
            <a:ext cx="2886075" cy="2103217"/>
          </a:xfrm>
          <a:prstGeom prst="rect">
            <a:avLst/>
          </a:prstGeom>
          <a:solidFill>
            <a:schemeClr val="accent2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BB063A16-80F3-4572-ABFB-EB8313F021DF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945313" y="1695600"/>
            <a:ext cx="2886075" cy="2103217"/>
          </a:xfrm>
          <a:prstGeom prst="rect">
            <a:avLst/>
          </a:prstGeom>
          <a:solidFill>
            <a:schemeClr val="accent3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568E6D4-2FD8-4617-A3D8-54CF3DDD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7A1036-60A8-441F-B6D7-AC68D0DE9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2B9E6DA9-2A24-44F1-A9F2-94906388D445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63631" y="4186458"/>
            <a:ext cx="2886838" cy="2103217"/>
          </a:xfrm>
          <a:prstGeom prst="rect">
            <a:avLst/>
          </a:prstGeom>
          <a:solidFill>
            <a:schemeClr val="accent4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361B1D1F-2177-4D01-8062-E6E991837A74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902868" y="4188092"/>
            <a:ext cx="2886075" cy="2103217"/>
          </a:xfrm>
          <a:prstGeom prst="rect">
            <a:avLst/>
          </a:prstGeom>
          <a:solidFill>
            <a:schemeClr val="accent5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tx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tx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3973C50A-7A01-4237-BF5A-BA7E4C2F6E6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45313" y="4188092"/>
            <a:ext cx="2886075" cy="2103217"/>
          </a:xfrm>
          <a:prstGeom prst="rect">
            <a:avLst/>
          </a:prstGeom>
          <a:solidFill>
            <a:schemeClr val="accent6"/>
          </a:solidFill>
        </p:spPr>
        <p:txBody>
          <a:bodyPr vert="horz" lIns="216000" tIns="252000" rIns="216000" bIns="0"/>
          <a:lstStyle>
            <a:lvl1pPr indent="0">
              <a:lnSpc>
                <a:spcPct val="100000"/>
              </a:lnSpc>
              <a:spcAft>
                <a:spcPts val="1052"/>
              </a:spcAft>
              <a:defRPr sz="140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defRPr sz="1000" b="0">
                <a:solidFill>
                  <a:schemeClr val="bg1"/>
                </a:solidFill>
              </a:defRPr>
            </a:lvl2pPr>
            <a:lvl3pPr indent="0"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0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 marL="435770" inden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-"/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Second level (Arial Regular 10pt, sentence case)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26D3BB-F1DB-49DD-8408-F3AE996319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4186"/>
      </p:ext>
    </p:extLst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A picture containing circuit&#10;&#10;Description automatically generated">
            <a:extLst>
              <a:ext uri="{FF2B5EF4-FFF2-40B4-BE49-F238E27FC236}">
                <a16:creationId xmlns:a16="http://schemas.microsoft.com/office/drawing/2014/main" id="{45AE52D7-455E-48BC-91CB-0716E3205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691812" cy="5870575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C009755-487A-42E4-A481-24E3B3F3409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7600" y="7013214"/>
            <a:ext cx="1571382" cy="20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/>
            </a:lvl1pPr>
          </a:lstStyle>
          <a:p>
            <a:r>
              <a:rPr lang="en-HK" dirty="0"/>
              <a:t>XX, Month, Year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FAD5E3B-26DF-48AE-96AB-C729158B8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7600" y="6291611"/>
            <a:ext cx="5926901" cy="3550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 marL="200482" indent="0" algn="ctr">
              <a:buNone/>
              <a:defRPr sz="877"/>
            </a:lvl2pPr>
            <a:lvl3pPr marL="400964" indent="0" algn="ctr">
              <a:buNone/>
              <a:defRPr sz="789"/>
            </a:lvl3pPr>
            <a:lvl4pPr marL="601447" indent="0" algn="ctr">
              <a:buNone/>
              <a:defRPr sz="702"/>
            </a:lvl4pPr>
            <a:lvl5pPr marL="801929" indent="0" algn="ctr">
              <a:buNone/>
              <a:defRPr sz="702"/>
            </a:lvl5pPr>
            <a:lvl6pPr marL="1002411" indent="0" algn="ctr">
              <a:buNone/>
              <a:defRPr sz="702"/>
            </a:lvl6pPr>
            <a:lvl7pPr marL="1202893" indent="0" algn="ctr">
              <a:buNone/>
              <a:defRPr sz="702"/>
            </a:lvl7pPr>
            <a:lvl8pPr marL="1403375" indent="0" algn="ctr">
              <a:buNone/>
              <a:defRPr sz="702"/>
            </a:lvl8pPr>
            <a:lvl9pPr marL="1603858" indent="0" algn="ctr">
              <a:buNone/>
              <a:defRPr sz="702"/>
            </a:lvl9pPr>
          </a:lstStyle>
          <a:p>
            <a:r>
              <a:rPr lang="en-US" dirty="0"/>
              <a:t>Presenter Name (Arial Bold 10pt, title case)</a:t>
            </a:r>
            <a:endParaRPr lang="en-HK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5F7190-D971-418E-9846-FF613776BB1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7601" y="6527244"/>
            <a:ext cx="5926900" cy="3550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200482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2pPr>
            <a:lvl3pPr marL="400964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3pPr>
            <a:lvl4pPr marL="601447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4pPr>
            <a:lvl5pPr marL="801929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5pPr>
            <a:lvl6pPr marL="1002411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6pPr>
            <a:lvl7pPr marL="1202893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7pPr>
            <a:lvl8pPr marL="1403375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8pPr>
            <a:lvl9pPr marL="1603858" indent="0">
              <a:buNone/>
              <a:defRPr sz="7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 and Company Name (Arial Regular 10pt, title case)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4F45713-253F-4DCC-A1DF-2A8B5C5E7D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1" y="1279344"/>
            <a:ext cx="2885250" cy="37546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(Arial Bold 20pt, title case)</a:t>
            </a:r>
            <a:endParaRPr lang="en-HK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16592D4-2AEF-4671-948D-FF4A6322C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02" y="6498208"/>
            <a:ext cx="1357200" cy="6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647"/>
      </p:ext>
    </p:extLst>
  </p:cSld>
  <p:clrMapOvr>
    <a:masterClrMapping/>
  </p:clrMapOvr>
  <p:transition spd="med"/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703125"/>
            <a:ext cx="8959025" cy="5009515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B849D6D-2D9F-4C4E-9B71-B9C4D8F59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2505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D3E76B2-0EB1-435F-B869-C6C63EE3F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8479BC-417E-44BA-B6DD-9C02EB9845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6841"/>
      </p:ext>
    </p:extLst>
  </p:cSld>
  <p:clrMapOvr>
    <a:masterClrMapping/>
  </p:clrMapOvr>
  <p:transition spd="med"/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26915" y="1703321"/>
            <a:ext cx="4406075" cy="5033299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F65BFA0C-76A6-440B-930C-075749A0504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2120401"/>
            <a:ext cx="4406074" cy="458932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20000"/>
              </a:lnSpc>
              <a:spcAft>
                <a:spcPts val="526"/>
              </a:spcAft>
              <a:defRPr sz="1400">
                <a:solidFill>
                  <a:schemeClr val="accent1"/>
                </a:solidFill>
                <a:latin typeface="+mj-lt"/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First level (Arial Bold 14pt, sentence case)</a:t>
            </a:r>
          </a:p>
          <a:p>
            <a:pPr lvl="1"/>
            <a:r>
              <a:rPr lang="en-US" dirty="0"/>
              <a:t>Bullet (Arial Regular 11pt, sentence case)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96EF2E0-2EEC-45A1-AF07-2B6EAD3BE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5A9E53-F3E4-473F-9D78-C0717AB63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46E22E-AAE4-4548-BF3E-001A4BD51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3808"/>
      </p:ext>
    </p:extLst>
  </p:cSld>
  <p:clrMapOvr>
    <a:masterClrMapping/>
  </p:clrMapOvr>
  <p:transition spd="med"/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624257-330C-4267-8B3C-BFC7DE2E20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7600" y="1705550"/>
            <a:ext cx="8959025" cy="1260383"/>
          </a:xfrm>
          <a:prstGeom prst="rect">
            <a:avLst/>
          </a:prstGeom>
        </p:spPr>
        <p:txBody>
          <a:bodyPr lIns="0" tIns="0" rIns="0" bIns="0"/>
          <a:lstStyle>
            <a:lvl1pPr>
              <a:defRPr sz="1228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SmartArt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F65BFA0C-76A6-440B-930C-075749A0504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1" y="3375797"/>
            <a:ext cx="2885250" cy="3353731"/>
          </a:xfrm>
          <a:prstGeom prst="rect">
            <a:avLst/>
          </a:prstGeom>
        </p:spPr>
        <p:txBody>
          <a:bodyPr vert="horz" lIns="36000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0592D7D8-6D92-41E8-8D3F-5B49125C6A91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3906839" y="3375797"/>
            <a:ext cx="2887662" cy="3353731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9" name="Vertical Text Placeholder 2">
            <a:extLst>
              <a:ext uri="{FF2B5EF4-FFF2-40B4-BE49-F238E27FC236}">
                <a16:creationId xmlns:a16="http://schemas.microsoft.com/office/drawing/2014/main" id="{59C75842-4ED8-4A8A-9B30-241BAC08A83C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948489" y="3375797"/>
            <a:ext cx="2875724" cy="3353731"/>
          </a:xfrm>
          <a:prstGeom prst="rect">
            <a:avLst/>
          </a:prstGeom>
        </p:spPr>
        <p:txBody>
          <a:bodyPr vert="horz" lIns="0" tIns="0" rIns="0" bIns="0"/>
          <a:lstStyle>
            <a:lvl1pPr marL="200482" indent="-200482">
              <a:lnSpc>
                <a:spcPct val="120000"/>
              </a:lnSpc>
              <a:spcAft>
                <a:spcPts val="877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12pt, sentence case)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6AF86B-6D1D-45C6-BD20-A8F2E8F79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B45FA1-6CF9-47DC-B2E3-AC01F898D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hangingPunct="1"/>
            <a:r>
              <a:rPr lang="en-US" sz="2000" dirty="0"/>
              <a:t>Diagram title (Arial Bold 20pt, sentence case)</a:t>
            </a:r>
            <a:endParaRPr lang="en-HK" sz="2000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36D10B-4279-4F4C-8442-CB2DC0CBC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24007"/>
      </p:ext>
    </p:extLst>
  </p:cSld>
  <p:clrMapOvr>
    <a:masterClrMapping/>
  </p:clrMapOvr>
  <p:transition spd="med"/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57162F-7181-4C95-BEF1-E3F20A262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5158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069211" rtl="0" eaLnBrk="1" fontAlgn="auto" latinLnBrk="0" hangingPunct="1">
              <a:lnSpc>
                <a:spcPct val="110000"/>
              </a:lnSpc>
              <a:spcBef>
                <a:spcPts val="131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1069211" rtl="0" eaLnBrk="1" fontAlgn="auto" latinLnBrk="0" hangingPunct="1">
              <a:lnSpc>
                <a:spcPct val="110000"/>
              </a:lnSpc>
              <a:spcBef>
                <a:spcPts val="13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Q &amp; A / Thank you </a:t>
            </a:r>
            <a:r>
              <a:rPr lang="en-US" dirty="0"/>
              <a:t>(Arial Bold 20pt, sentence case)</a:t>
            </a:r>
            <a:endParaRPr lang="en-HK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980EBC64-6C91-4CB8-BBB2-37A1F712A53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67600" y="2120400"/>
            <a:ext cx="7441375" cy="4169275"/>
          </a:xfrm>
          <a:prstGeom prst="rect">
            <a:avLst/>
          </a:prstGeom>
        </p:spPr>
        <p:txBody>
          <a:bodyPr vert="horz" lIns="0" tIns="0" rIns="0" bIns="0"/>
          <a:lstStyle>
            <a:lvl1pPr marL="300723" indent="-30072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000" b="0">
                <a:solidFill>
                  <a:schemeClr val="bg1"/>
                </a:solidFill>
              </a:defRPr>
            </a:lvl1pPr>
            <a:lvl2pPr marL="200482" indent="-200482">
              <a:lnSpc>
                <a:spcPct val="12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526"/>
              </a:spcAft>
              <a:defRPr sz="1316" b="1">
                <a:solidFill>
                  <a:schemeClr val="tx1"/>
                </a:solidFill>
              </a:defRPr>
            </a:lvl3pPr>
            <a:lvl4pPr marL="200482" indent="-200482">
              <a:lnSpc>
                <a:spcPct val="120000"/>
              </a:lnSpc>
              <a:spcAft>
                <a:spcPts val="526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 sz="1316" b="0">
                <a:solidFill>
                  <a:schemeClr val="tx1"/>
                </a:solidFill>
              </a:defRPr>
            </a:lvl5pPr>
            <a:lvl6pPr marL="200482" indent="-200482">
              <a:buClr>
                <a:schemeClr val="bg2"/>
              </a:buClr>
              <a:buFont typeface="Arial" panose="020B0604020202020204" pitchFamily="34" charset="0"/>
              <a:buChar char="•"/>
              <a:defRPr sz="1316" b="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Bullet (Arial Bold 20pt, sentence case)</a:t>
            </a:r>
          </a:p>
        </p:txBody>
      </p:sp>
      <p:sp>
        <p:nvSpPr>
          <p:cNvPr id="6" name="Vertical Text Placeholder 1">
            <a:extLst>
              <a:ext uri="{FF2B5EF4-FFF2-40B4-BE49-F238E27FC236}">
                <a16:creationId xmlns:a16="http://schemas.microsoft.com/office/drawing/2014/main" id="{704A5E94-0B9A-4454-A7BE-D53C8CA9DC40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67600" y="6910119"/>
            <a:ext cx="7315150" cy="2330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further information, please visit hkexgroup.com | hkex.com.hk (Arial Regular 11pt, sentence case)</a:t>
            </a:r>
            <a:endParaRPr lang="en-HK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F39B97-4D30-438D-A279-F5A10AA163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0132"/>
      </p:ext>
    </p:extLst>
  </p:cSld>
  <p:clrMapOvr>
    <a:masterClrMapping/>
  </p:clrMapOvr>
  <p:transition spd="med"/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8D837CB-AA4D-4C7E-A484-F9E7FB01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5160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6F045-E1A5-4EE7-B619-4DAA3B5AA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7310"/>
      </p:ext>
    </p:extLst>
  </p:cSld>
  <p:clrMapOvr>
    <a:masterClrMapping/>
  </p:clrMapOvr>
  <p:transition spd="med"/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4B0ECE-987C-4B78-AA22-A810E221435B}"/>
              </a:ext>
            </a:extLst>
          </p:cNvPr>
          <p:cNvSpPr/>
          <p:nvPr userDrawn="1"/>
        </p:nvSpPr>
        <p:spPr>
          <a:xfrm>
            <a:off x="0" y="0"/>
            <a:ext cx="10691813" cy="5883248"/>
          </a:xfrm>
          <a:prstGeom prst="rect">
            <a:avLst/>
          </a:prstGeom>
          <a:solidFill>
            <a:srgbClr val="9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290436-CC97-4114-BB4B-8773A9FB1E51}"/>
              </a:ext>
            </a:extLst>
          </p:cNvPr>
          <p:cNvGrpSpPr/>
          <p:nvPr userDrawn="1"/>
        </p:nvGrpSpPr>
        <p:grpSpPr>
          <a:xfrm>
            <a:off x="0" y="-11903"/>
            <a:ext cx="10691813" cy="1848537"/>
            <a:chOff x="0" y="-21599"/>
            <a:chExt cx="24384000" cy="39268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B92030-E83C-4CBB-ABED-2F98B5F70475}"/>
                </a:ext>
              </a:extLst>
            </p:cNvPr>
            <p:cNvSpPr/>
            <p:nvPr userDrawn="1"/>
          </p:nvSpPr>
          <p:spPr>
            <a:xfrm>
              <a:off x="0" y="-21599"/>
              <a:ext cx="12192000" cy="392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9D4260-3778-4A2A-91E0-D67978D14C49}"/>
                </a:ext>
              </a:extLst>
            </p:cNvPr>
            <p:cNvSpPr/>
            <p:nvPr userDrawn="1"/>
          </p:nvSpPr>
          <p:spPr>
            <a:xfrm>
              <a:off x="12192000" y="-21599"/>
              <a:ext cx="12192000" cy="39268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AF73CE-9697-48A1-B39B-A084336EC39A}"/>
              </a:ext>
            </a:extLst>
          </p:cNvPr>
          <p:cNvSpPr txBox="1"/>
          <p:nvPr userDrawn="1"/>
        </p:nvSpPr>
        <p:spPr>
          <a:xfrm>
            <a:off x="1" y="773812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19  G: 66  B: 107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C3A05-9EA6-472F-B604-027DD70EF778}"/>
              </a:ext>
            </a:extLst>
          </p:cNvPr>
          <p:cNvSpPr txBox="1"/>
          <p:nvPr userDrawn="1"/>
        </p:nvSpPr>
        <p:spPr>
          <a:xfrm>
            <a:off x="5345907" y="773812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244  G: 54  B: 76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35AEF-D4CD-4D58-8CD1-9B0558B96971}"/>
              </a:ext>
            </a:extLst>
          </p:cNvPr>
          <p:cNvSpPr txBox="1"/>
          <p:nvPr userDrawn="1"/>
        </p:nvSpPr>
        <p:spPr>
          <a:xfrm>
            <a:off x="0" y="5342216"/>
            <a:ext cx="10691813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157  G: 157  B: 157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DCBEA-0F5E-458C-B6B0-61919F9AE720}"/>
              </a:ext>
            </a:extLst>
          </p:cNvPr>
          <p:cNvSpPr txBox="1"/>
          <p:nvPr userDrawn="1"/>
        </p:nvSpPr>
        <p:spPr>
          <a:xfrm>
            <a:off x="867600" y="6239780"/>
            <a:ext cx="9149965" cy="323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The colour tints are specially selected and not the same as PowerPoint default tints. Please input colour codes manually, </a:t>
            </a:r>
            <a:b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</a:br>
            <a:r>
              <a:rPr lang="en-GB" sz="1052" kern="12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do not use eyedropper tool or colour sampling tool as it is inaccurate.</a:t>
            </a:r>
            <a:endParaRPr lang="en-GB" sz="1052" dirty="0">
              <a:latin typeface="Arial (Body)"/>
              <a:cs typeface="Arial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21F55-0C29-4229-BB32-597447453BA2}"/>
              </a:ext>
            </a:extLst>
          </p:cNvPr>
          <p:cNvSpPr/>
          <p:nvPr userDrawn="1"/>
        </p:nvSpPr>
        <p:spPr>
          <a:xfrm flipV="1">
            <a:off x="1" y="1816405"/>
            <a:ext cx="5345907" cy="811543"/>
          </a:xfrm>
          <a:prstGeom prst="rect">
            <a:avLst/>
          </a:prstGeom>
          <a:solidFill>
            <a:srgbClr val="426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0807E-B125-4183-8D06-6D1CBCB78BEA}"/>
              </a:ext>
            </a:extLst>
          </p:cNvPr>
          <p:cNvSpPr/>
          <p:nvPr userDrawn="1"/>
        </p:nvSpPr>
        <p:spPr>
          <a:xfrm flipV="1">
            <a:off x="5345907" y="1816405"/>
            <a:ext cx="5345907" cy="811543"/>
          </a:xfrm>
          <a:prstGeom prst="rect">
            <a:avLst/>
          </a:prstGeom>
          <a:solidFill>
            <a:srgbClr val="F65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9DFE-5072-4AA0-842E-021656D8E141}"/>
              </a:ext>
            </a:extLst>
          </p:cNvPr>
          <p:cNvSpPr txBox="1"/>
          <p:nvPr userDrawn="1"/>
        </p:nvSpPr>
        <p:spPr>
          <a:xfrm>
            <a:off x="1" y="2105333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66  G: 103  B: 136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CDA42-6A01-4E6A-93DD-9282521C91B6}"/>
              </a:ext>
            </a:extLst>
          </p:cNvPr>
          <p:cNvSpPr txBox="1"/>
          <p:nvPr userDrawn="1"/>
        </p:nvSpPr>
        <p:spPr>
          <a:xfrm>
            <a:off x="5345907" y="2105333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246  G: 94  B: 112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C0AB5-F199-4034-AF91-747FF40AC5D4}"/>
              </a:ext>
            </a:extLst>
          </p:cNvPr>
          <p:cNvSpPr/>
          <p:nvPr userDrawn="1"/>
        </p:nvSpPr>
        <p:spPr>
          <a:xfrm flipV="1">
            <a:off x="1" y="2626557"/>
            <a:ext cx="5345907" cy="811543"/>
          </a:xfrm>
          <a:prstGeom prst="rect">
            <a:avLst/>
          </a:prstGeom>
          <a:solidFill>
            <a:srgbClr val="718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6AB82-0018-4818-BA19-A05E50CD6897}"/>
              </a:ext>
            </a:extLst>
          </p:cNvPr>
          <p:cNvSpPr/>
          <p:nvPr userDrawn="1"/>
        </p:nvSpPr>
        <p:spPr>
          <a:xfrm flipV="1">
            <a:off x="5345907" y="2626557"/>
            <a:ext cx="5345907" cy="811543"/>
          </a:xfrm>
          <a:prstGeom prst="rect">
            <a:avLst/>
          </a:prstGeom>
          <a:solidFill>
            <a:srgbClr val="F88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48154-ACD7-4A20-94A9-86B9C716FCB1}"/>
              </a:ext>
            </a:extLst>
          </p:cNvPr>
          <p:cNvSpPr txBox="1"/>
          <p:nvPr userDrawn="1"/>
        </p:nvSpPr>
        <p:spPr>
          <a:xfrm>
            <a:off x="1" y="2898370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113  G: 141  B: 166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2F461-3A81-4614-BC59-ACCD087B80E4}"/>
              </a:ext>
            </a:extLst>
          </p:cNvPr>
          <p:cNvSpPr txBox="1"/>
          <p:nvPr userDrawn="1"/>
        </p:nvSpPr>
        <p:spPr>
          <a:xfrm>
            <a:off x="5345907" y="2898370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248  G: 134  B: 138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7DF26-1DFE-499E-B3ED-8D63266BC0A8}"/>
              </a:ext>
            </a:extLst>
          </p:cNvPr>
          <p:cNvSpPr/>
          <p:nvPr userDrawn="1"/>
        </p:nvSpPr>
        <p:spPr>
          <a:xfrm flipV="1">
            <a:off x="1" y="3438099"/>
            <a:ext cx="5345907" cy="811543"/>
          </a:xfrm>
          <a:prstGeom prst="rect">
            <a:avLst/>
          </a:prstGeom>
          <a:solidFill>
            <a:srgbClr val="A0B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24C9F8-A9A2-4707-A45E-F72500CD8248}"/>
              </a:ext>
            </a:extLst>
          </p:cNvPr>
          <p:cNvSpPr/>
          <p:nvPr userDrawn="1"/>
        </p:nvSpPr>
        <p:spPr>
          <a:xfrm flipV="1">
            <a:off x="5345907" y="3438099"/>
            <a:ext cx="5345907" cy="811543"/>
          </a:xfrm>
          <a:prstGeom prst="rect">
            <a:avLst/>
          </a:prstGeom>
          <a:solidFill>
            <a:srgbClr val="FB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31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E8669-015B-4D3C-AD83-E8A557316440}"/>
              </a:ext>
            </a:extLst>
          </p:cNvPr>
          <p:cNvSpPr txBox="1"/>
          <p:nvPr userDrawn="1"/>
        </p:nvSpPr>
        <p:spPr>
          <a:xfrm>
            <a:off x="1" y="3719624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160, G: 179, B: 195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A660-4B29-4115-BE3A-0E3E1D623595}"/>
              </a:ext>
            </a:extLst>
          </p:cNvPr>
          <p:cNvSpPr txBox="1"/>
          <p:nvPr userDrawn="1"/>
        </p:nvSpPr>
        <p:spPr>
          <a:xfrm>
            <a:off x="5345907" y="3719624"/>
            <a:ext cx="5345907" cy="243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06921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R: 251  G: 175  B: 183</a:t>
            </a:r>
            <a:endParaRPr kumimoji="0" lang="en-HK" sz="1316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D87CB6-8F9F-4965-A109-3F3E640A7038}"/>
              </a:ext>
            </a:extLst>
          </p:cNvPr>
          <p:cNvGrpSpPr/>
          <p:nvPr userDrawn="1"/>
        </p:nvGrpSpPr>
        <p:grpSpPr>
          <a:xfrm>
            <a:off x="0" y="4244391"/>
            <a:ext cx="10691814" cy="811543"/>
            <a:chOff x="0" y="8347813"/>
            <a:chExt cx="24384002" cy="1688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DD9AE8-9AA5-4A77-9028-A927A5FA43C2}"/>
                </a:ext>
              </a:extLst>
            </p:cNvPr>
            <p:cNvSpPr/>
            <p:nvPr userDrawn="1"/>
          </p:nvSpPr>
          <p:spPr>
            <a:xfrm flipV="1">
              <a:off x="0" y="8347813"/>
              <a:ext cx="12192000" cy="1688400"/>
            </a:xfrm>
            <a:prstGeom prst="rect">
              <a:avLst/>
            </a:prstGeom>
            <a:solidFill>
              <a:srgbClr val="D0D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C4C6A7-9158-4A0D-962B-988A92076DB5}"/>
                </a:ext>
              </a:extLst>
            </p:cNvPr>
            <p:cNvSpPr/>
            <p:nvPr userDrawn="1"/>
          </p:nvSpPr>
          <p:spPr>
            <a:xfrm flipV="1">
              <a:off x="12192000" y="8347813"/>
              <a:ext cx="12192000" cy="1688400"/>
            </a:xfrm>
            <a:prstGeom prst="rect">
              <a:avLst/>
            </a:prstGeom>
            <a:solidFill>
              <a:srgbClr val="FDD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316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6DD0E0-4FFD-46A3-8805-9A5A1F474AF0}"/>
                </a:ext>
              </a:extLst>
            </p:cNvPr>
            <p:cNvSpPr txBox="1"/>
            <p:nvPr userDrawn="1"/>
          </p:nvSpPr>
          <p:spPr>
            <a:xfrm>
              <a:off x="0" y="8933518"/>
              <a:ext cx="12192001" cy="505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208, G: 217, B: 225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B9729-25F2-4B3E-8DF6-25BF83E985BA}"/>
                </a:ext>
              </a:extLst>
            </p:cNvPr>
            <p:cNvSpPr txBox="1"/>
            <p:nvPr userDrawn="1"/>
          </p:nvSpPr>
          <p:spPr>
            <a:xfrm>
              <a:off x="12192001" y="8933518"/>
              <a:ext cx="12192001" cy="505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253  G: 215  B: 219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7AEAB46A-02E8-4181-A332-619516DDE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890F52-2F9C-4F5F-9D9D-1523AAF4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7799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6556E1-336E-4793-B7C2-1485217BFB1F}"/>
              </a:ext>
            </a:extLst>
          </p:cNvPr>
          <p:cNvSpPr txBox="1"/>
          <p:nvPr userDrawn="1"/>
        </p:nvSpPr>
        <p:spPr>
          <a:xfrm>
            <a:off x="672448" y="6239780"/>
            <a:ext cx="9345117" cy="323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200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colour tints are specially selected and not the same as PowerPoint default tints. </a:t>
            </a:r>
            <a:r>
              <a:rPr lang="en-GB" sz="1052" dirty="0">
                <a:latin typeface="+mn-lt"/>
                <a:cs typeface="+mn-cs"/>
              </a:rPr>
              <a:t>Secondary tint colour values only for use in PPT. </a:t>
            </a:r>
            <a:br>
              <a:rPr lang="en-GB" sz="1052" dirty="0">
                <a:latin typeface="+mn-lt"/>
                <a:cs typeface="+mn-cs"/>
              </a:rPr>
            </a:br>
            <a:r>
              <a:rPr lang="en-GB" sz="1052" dirty="0">
                <a:latin typeface="+mn-lt"/>
                <a:cs typeface="+mn-cs"/>
              </a:rPr>
              <a:t>Please input</a:t>
            </a:r>
            <a:r>
              <a:rPr lang="en-GB" sz="1052" baseline="0" dirty="0">
                <a:latin typeface="+mn-lt"/>
                <a:cs typeface="+mn-cs"/>
              </a:rPr>
              <a:t> colour codes manually, do not use eyedropper tool or colour sampling tool as it is inaccurate.</a:t>
            </a:r>
            <a:endParaRPr lang="en-GB" sz="1052" dirty="0">
              <a:latin typeface="+mn-lt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0466F-0755-429E-ACC3-F3B7F13EDC3A}"/>
              </a:ext>
            </a:extLst>
          </p:cNvPr>
          <p:cNvGrpSpPr/>
          <p:nvPr userDrawn="1"/>
        </p:nvGrpSpPr>
        <p:grpSpPr>
          <a:xfrm>
            <a:off x="0" y="-11903"/>
            <a:ext cx="10691813" cy="5895152"/>
            <a:chOff x="0" y="-21598"/>
            <a:chExt cx="24384000" cy="111021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CEB3-738E-4857-8B25-279A8E71261F}"/>
                </a:ext>
              </a:extLst>
            </p:cNvPr>
            <p:cNvSpPr/>
            <p:nvPr userDrawn="1"/>
          </p:nvSpPr>
          <p:spPr>
            <a:xfrm>
              <a:off x="0" y="-21598"/>
              <a:ext cx="3485780" cy="33642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C5B158-08C8-416F-A705-0C01068CBC5E}"/>
                </a:ext>
              </a:extLst>
            </p:cNvPr>
            <p:cNvSpPr/>
            <p:nvPr userDrawn="1"/>
          </p:nvSpPr>
          <p:spPr>
            <a:xfrm>
              <a:off x="0" y="3342616"/>
              <a:ext cx="3485780" cy="1936890"/>
            </a:xfrm>
            <a:prstGeom prst="rect">
              <a:avLst/>
            </a:prstGeom>
            <a:solidFill>
              <a:srgbClr val="51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2886A6-B570-4777-BE39-8946F6EFAB1E}"/>
                </a:ext>
              </a:extLst>
            </p:cNvPr>
            <p:cNvSpPr/>
            <p:nvPr userDrawn="1"/>
          </p:nvSpPr>
          <p:spPr>
            <a:xfrm>
              <a:off x="0" y="5273822"/>
              <a:ext cx="3485780" cy="1936890"/>
            </a:xfrm>
            <a:prstGeom prst="rect">
              <a:avLst/>
            </a:prstGeom>
            <a:solidFill>
              <a:srgbClr val="7D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EE2E11-4B3B-4F38-B849-7E73BB6EDD18}"/>
                </a:ext>
              </a:extLst>
            </p:cNvPr>
            <p:cNvSpPr txBox="1"/>
            <p:nvPr userDrawn="1"/>
          </p:nvSpPr>
          <p:spPr>
            <a:xfrm>
              <a:off x="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38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202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211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BF9192-87CB-4BB3-9BFE-27CDBDD5D393}"/>
                </a:ext>
              </a:extLst>
            </p:cNvPr>
            <p:cNvSpPr txBox="1"/>
            <p:nvPr userDrawn="1"/>
          </p:nvSpPr>
          <p:spPr>
            <a:xfrm>
              <a:off x="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81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213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036729-78DF-4020-8611-FC596D1FA804}"/>
                </a:ext>
              </a:extLst>
            </p:cNvPr>
            <p:cNvSpPr txBox="1"/>
            <p:nvPr userDrawn="1"/>
          </p:nvSpPr>
          <p:spPr>
            <a:xfrm>
              <a:off x="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125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266B2-7FC7-490D-A33D-5F59A5519FB4}"/>
                </a:ext>
              </a:extLst>
            </p:cNvPr>
            <p:cNvSpPr/>
            <p:nvPr userDrawn="1"/>
          </p:nvSpPr>
          <p:spPr>
            <a:xfrm>
              <a:off x="3485780" y="-21598"/>
              <a:ext cx="3485780" cy="3364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8C3DE-C768-4289-A985-D39D3EE034EF}"/>
                </a:ext>
              </a:extLst>
            </p:cNvPr>
            <p:cNvSpPr/>
            <p:nvPr userDrawn="1"/>
          </p:nvSpPr>
          <p:spPr>
            <a:xfrm>
              <a:off x="3485780" y="3342616"/>
              <a:ext cx="3485780" cy="1936890"/>
            </a:xfrm>
            <a:prstGeom prst="rect">
              <a:avLst/>
            </a:prstGeom>
            <a:solidFill>
              <a:srgbClr val="FFC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0A7BF9-4F47-446C-8EE4-040DB62428DF}"/>
                </a:ext>
              </a:extLst>
            </p:cNvPr>
            <p:cNvSpPr/>
            <p:nvPr userDrawn="1"/>
          </p:nvSpPr>
          <p:spPr>
            <a:xfrm>
              <a:off x="3485780" y="5273822"/>
              <a:ext cx="3485780" cy="1936890"/>
            </a:xfrm>
            <a:prstGeom prst="rect">
              <a:avLst/>
            </a:prstGeom>
            <a:solidFill>
              <a:srgbClr val="FFD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07C110-A17D-448F-A246-15E103C99ECF}"/>
                </a:ext>
              </a:extLst>
            </p:cNvPr>
            <p:cNvSpPr txBox="1"/>
            <p:nvPr userDrawn="1"/>
          </p:nvSpPr>
          <p:spPr>
            <a:xfrm>
              <a:off x="348578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184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32597-0BF1-44D1-9932-57B1569356A1}"/>
                </a:ext>
              </a:extLst>
            </p:cNvPr>
            <p:cNvSpPr txBox="1"/>
            <p:nvPr userDrawn="1"/>
          </p:nvSpPr>
          <p:spPr>
            <a:xfrm>
              <a:off x="348578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198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73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18F174-E307-4786-A52C-455A505EA613}"/>
                </a:ext>
              </a:extLst>
            </p:cNvPr>
            <p:cNvSpPr txBox="1"/>
            <p:nvPr userDrawn="1"/>
          </p:nvSpPr>
          <p:spPr>
            <a:xfrm>
              <a:off x="348578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212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119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3F82F9-8C92-446C-814D-6E93DF656ACA}"/>
                </a:ext>
              </a:extLst>
            </p:cNvPr>
            <p:cNvSpPr/>
            <p:nvPr userDrawn="1"/>
          </p:nvSpPr>
          <p:spPr>
            <a:xfrm>
              <a:off x="6966073" y="-21598"/>
              <a:ext cx="3485780" cy="33642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E3DEEA-C600-4569-B5E8-1919E64BD12F}"/>
                </a:ext>
              </a:extLst>
            </p:cNvPr>
            <p:cNvSpPr/>
            <p:nvPr userDrawn="1"/>
          </p:nvSpPr>
          <p:spPr>
            <a:xfrm>
              <a:off x="6966073" y="3342616"/>
              <a:ext cx="3485780" cy="1936890"/>
            </a:xfrm>
            <a:prstGeom prst="rect">
              <a:avLst/>
            </a:prstGeom>
            <a:solidFill>
              <a:srgbClr val="68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D1A15F-74DF-4ACA-98B0-E29058AF70E3}"/>
                </a:ext>
              </a:extLst>
            </p:cNvPr>
            <p:cNvSpPr/>
            <p:nvPr userDrawn="1"/>
          </p:nvSpPr>
          <p:spPr>
            <a:xfrm>
              <a:off x="6966073" y="5273822"/>
              <a:ext cx="3485780" cy="1936890"/>
            </a:xfrm>
            <a:prstGeom prst="rect">
              <a:avLst/>
            </a:prstGeom>
            <a:solidFill>
              <a:srgbClr val="86A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4349BF-E7DF-4559-A9EB-57877006BD33}"/>
                </a:ext>
              </a:extLst>
            </p:cNvPr>
            <p:cNvSpPr txBox="1"/>
            <p:nvPr userDrawn="1"/>
          </p:nvSpPr>
          <p:spPr>
            <a:xfrm>
              <a:off x="6966073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65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116	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141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2AFF8-D2DF-48AE-8871-A28416BB2314}"/>
                </a:ext>
              </a:extLst>
            </p:cNvPr>
            <p:cNvSpPr txBox="1"/>
            <p:nvPr userDrawn="1"/>
          </p:nvSpPr>
          <p:spPr>
            <a:xfrm>
              <a:off x="6966073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104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143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164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0F008-D18B-4BA2-8396-CC8784C2E068}"/>
                </a:ext>
              </a:extLst>
            </p:cNvPr>
            <p:cNvSpPr txBox="1"/>
            <p:nvPr userDrawn="1"/>
          </p:nvSpPr>
          <p:spPr>
            <a:xfrm>
              <a:off x="6966073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134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166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182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12AABB-2EBD-47BD-96DE-6D5269A40CEF}"/>
                </a:ext>
              </a:extLst>
            </p:cNvPr>
            <p:cNvSpPr/>
            <p:nvPr userDrawn="1"/>
          </p:nvSpPr>
          <p:spPr>
            <a:xfrm>
              <a:off x="10451854" y="-21598"/>
              <a:ext cx="3485780" cy="336421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3B2890-C461-4130-A1AD-0818845B44DC}"/>
                </a:ext>
              </a:extLst>
            </p:cNvPr>
            <p:cNvSpPr/>
            <p:nvPr userDrawn="1"/>
          </p:nvSpPr>
          <p:spPr>
            <a:xfrm>
              <a:off x="10451854" y="3342616"/>
              <a:ext cx="3485780" cy="1936890"/>
            </a:xfrm>
            <a:prstGeom prst="rect">
              <a:avLst/>
            </a:prstGeom>
            <a:solidFill>
              <a:srgbClr val="C3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A3EF406-DBC7-4D8F-845F-9ACA450124EC}"/>
                </a:ext>
              </a:extLst>
            </p:cNvPr>
            <p:cNvSpPr/>
            <p:nvPr userDrawn="1"/>
          </p:nvSpPr>
          <p:spPr>
            <a:xfrm>
              <a:off x="10451854" y="5273822"/>
              <a:ext cx="3485780" cy="1936890"/>
            </a:xfrm>
            <a:prstGeom prst="rect">
              <a:avLst/>
            </a:prstGeom>
            <a:solidFill>
              <a:srgbClr val="D2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592082-0C1F-4AA2-8152-139864259467}"/>
                </a:ext>
              </a:extLst>
            </p:cNvPr>
            <p:cNvSpPr txBox="1"/>
            <p:nvPr userDrawn="1"/>
          </p:nvSpPr>
          <p:spPr>
            <a:xfrm>
              <a:off x="10451853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181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216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F1A82D-2860-439B-8548-464F63A450FD}"/>
                </a:ext>
              </a:extLst>
            </p:cNvPr>
            <p:cNvSpPr txBox="1"/>
            <p:nvPr userDrawn="1"/>
          </p:nvSpPr>
          <p:spPr>
            <a:xfrm>
              <a:off x="10451853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195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224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1E963-407F-4804-B076-45E24D1ABF6F}"/>
                </a:ext>
              </a:extLst>
            </p:cNvPr>
            <p:cNvSpPr txBox="1"/>
            <p:nvPr userDrawn="1"/>
          </p:nvSpPr>
          <p:spPr>
            <a:xfrm>
              <a:off x="10451853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210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232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4EAA32-EE36-48A9-8A96-61C38583282B}"/>
                </a:ext>
              </a:extLst>
            </p:cNvPr>
            <p:cNvSpPr/>
            <p:nvPr userDrawn="1"/>
          </p:nvSpPr>
          <p:spPr>
            <a:xfrm>
              <a:off x="13932146" y="-21598"/>
              <a:ext cx="3485780" cy="33642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B51224-ED32-4596-85B5-851600CD4C0F}"/>
                </a:ext>
              </a:extLst>
            </p:cNvPr>
            <p:cNvSpPr/>
            <p:nvPr userDrawn="1"/>
          </p:nvSpPr>
          <p:spPr>
            <a:xfrm>
              <a:off x="13932146" y="3342616"/>
              <a:ext cx="3485780" cy="1936890"/>
            </a:xfrm>
            <a:prstGeom prst="rect">
              <a:avLst/>
            </a:prstGeom>
            <a:solidFill>
              <a:srgbClr val="7E5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E5CBE8-7211-4B9E-BCA8-D62AAAF8057C}"/>
                </a:ext>
              </a:extLst>
            </p:cNvPr>
            <p:cNvSpPr/>
            <p:nvPr userDrawn="1"/>
          </p:nvSpPr>
          <p:spPr>
            <a:xfrm>
              <a:off x="13932146" y="5273822"/>
              <a:ext cx="3485780" cy="1936890"/>
            </a:xfrm>
            <a:prstGeom prst="rect">
              <a:avLst/>
            </a:prstGeom>
            <a:solidFill>
              <a:srgbClr val="9E8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EED0C0-9CF6-4780-9D38-66645C30A074}"/>
                </a:ext>
              </a:extLst>
            </p:cNvPr>
            <p:cNvSpPr txBox="1"/>
            <p:nvPr userDrawn="1"/>
          </p:nvSpPr>
          <p:spPr>
            <a:xfrm>
              <a:off x="13932147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94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54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0B53-9D50-4C57-9BC8-911CB50F999C}"/>
                </a:ext>
              </a:extLst>
            </p:cNvPr>
            <p:cNvSpPr txBox="1"/>
            <p:nvPr userDrawn="1"/>
          </p:nvSpPr>
          <p:spPr>
            <a:xfrm>
              <a:off x="13932147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126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94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138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262275-7E8D-4666-808F-6D92441C2AC7}"/>
                </a:ext>
              </a:extLst>
            </p:cNvPr>
            <p:cNvSpPr txBox="1"/>
            <p:nvPr userDrawn="1"/>
          </p:nvSpPr>
          <p:spPr>
            <a:xfrm>
              <a:off x="13932147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158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134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168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5CDC73-2F82-4D12-BB06-779A66E1A6C7}"/>
                </a:ext>
              </a:extLst>
            </p:cNvPr>
            <p:cNvSpPr/>
            <p:nvPr userDrawn="1"/>
          </p:nvSpPr>
          <p:spPr>
            <a:xfrm>
              <a:off x="17417927" y="-21598"/>
              <a:ext cx="3485780" cy="33642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97379FE-B8F1-4317-BD6E-A01A9A162FC6}"/>
                </a:ext>
              </a:extLst>
            </p:cNvPr>
            <p:cNvSpPr/>
            <p:nvPr userDrawn="1"/>
          </p:nvSpPr>
          <p:spPr>
            <a:xfrm>
              <a:off x="17417927" y="3342616"/>
              <a:ext cx="3485780" cy="1936890"/>
            </a:xfrm>
            <a:prstGeom prst="rect">
              <a:avLst/>
            </a:prstGeom>
            <a:solidFill>
              <a:srgbClr val="FEE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87ADDC-BFD2-457D-939E-2CB67DFEC8C9}"/>
                </a:ext>
              </a:extLst>
            </p:cNvPr>
            <p:cNvSpPr/>
            <p:nvPr userDrawn="1"/>
          </p:nvSpPr>
          <p:spPr>
            <a:xfrm>
              <a:off x="17417927" y="5273822"/>
              <a:ext cx="3485780" cy="1936890"/>
            </a:xfrm>
            <a:prstGeom prst="rect">
              <a:avLst/>
            </a:prstGeom>
            <a:solidFill>
              <a:srgbClr val="FFE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58F9B0-FA0E-433C-8161-BD936C31A121}"/>
                </a:ext>
              </a:extLst>
            </p:cNvPr>
            <p:cNvSpPr txBox="1"/>
            <p:nvPr userDrawn="1"/>
          </p:nvSpPr>
          <p:spPr>
            <a:xfrm>
              <a:off x="17417927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221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C81346-524E-4576-A6BB-4EC7FFA4D71C}"/>
                </a:ext>
              </a:extLst>
            </p:cNvPr>
            <p:cNvSpPr txBox="1"/>
            <p:nvPr userDrawn="1"/>
          </p:nvSpPr>
          <p:spPr>
            <a:xfrm>
              <a:off x="17417927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254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228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51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004318-E632-47AC-B357-72F0EB6F8ED8}"/>
                </a:ext>
              </a:extLst>
            </p:cNvPr>
            <p:cNvSpPr txBox="1"/>
            <p:nvPr userDrawn="1"/>
          </p:nvSpPr>
          <p:spPr>
            <a:xfrm>
              <a:off x="17417927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255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238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134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412208-3634-4171-801F-BDAF8E203DB7}"/>
                </a:ext>
              </a:extLst>
            </p:cNvPr>
            <p:cNvSpPr/>
            <p:nvPr userDrawn="1"/>
          </p:nvSpPr>
          <p:spPr>
            <a:xfrm>
              <a:off x="20898220" y="-21598"/>
              <a:ext cx="3485780" cy="3364214"/>
            </a:xfrm>
            <a:prstGeom prst="rect">
              <a:avLst/>
            </a:prstGeom>
            <a:solidFill>
              <a:srgbClr val="D25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6EDF69-86A7-486F-96F1-CA999978A455}"/>
                </a:ext>
              </a:extLst>
            </p:cNvPr>
            <p:cNvSpPr/>
            <p:nvPr userDrawn="1"/>
          </p:nvSpPr>
          <p:spPr>
            <a:xfrm>
              <a:off x="20898220" y="3342616"/>
              <a:ext cx="3485780" cy="1936890"/>
            </a:xfrm>
            <a:prstGeom prst="rect">
              <a:avLst/>
            </a:prstGeom>
            <a:solidFill>
              <a:srgbClr val="DB7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66B598-E3B2-4B62-AE8F-B48985D2E7F2}"/>
                </a:ext>
              </a:extLst>
            </p:cNvPr>
            <p:cNvSpPr/>
            <p:nvPr userDrawn="1"/>
          </p:nvSpPr>
          <p:spPr>
            <a:xfrm>
              <a:off x="20898220" y="5273822"/>
              <a:ext cx="3485780" cy="1936890"/>
            </a:xfrm>
            <a:prstGeom prst="rect">
              <a:avLst/>
            </a:prstGeom>
            <a:solidFill>
              <a:srgbClr val="E49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7467AB-2723-4B87-937C-47303277D131}"/>
                </a:ext>
              </a:extLst>
            </p:cNvPr>
            <p:cNvSpPr txBox="1"/>
            <p:nvPr userDrawn="1"/>
          </p:nvSpPr>
          <p:spPr>
            <a:xfrm>
              <a:off x="20898220" y="974016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210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91	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115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6AF65-8714-4B7A-8CF0-166B9C014448}"/>
                </a:ext>
              </a:extLst>
            </p:cNvPr>
            <p:cNvSpPr txBox="1"/>
            <p:nvPr userDrawn="1"/>
          </p:nvSpPr>
          <p:spPr>
            <a:xfrm>
              <a:off x="20898220" y="3625990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219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123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143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6D2F94-9ADD-439C-B92D-9CF498520FAC}"/>
                </a:ext>
              </a:extLst>
            </p:cNvPr>
            <p:cNvSpPr txBox="1"/>
            <p:nvPr userDrawn="1"/>
          </p:nvSpPr>
          <p:spPr>
            <a:xfrm>
              <a:off x="20898220" y="5548671"/>
              <a:ext cx="3485780" cy="137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R: 228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G: 157 </a:t>
              </a:r>
            </a:p>
            <a:p>
              <a:pPr marL="473580" marR="0" indent="0" algn="l" defTabSz="106921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B: 170</a:t>
              </a:r>
              <a:endParaRPr kumimoji="0" lang="en-HK" sz="1316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749409D-7571-48AF-9D50-A56AA584BE54}"/>
                </a:ext>
              </a:extLst>
            </p:cNvPr>
            <p:cNvGrpSpPr/>
            <p:nvPr userDrawn="1"/>
          </p:nvGrpSpPr>
          <p:grpSpPr>
            <a:xfrm>
              <a:off x="0" y="7202188"/>
              <a:ext cx="24384000" cy="1936890"/>
              <a:chOff x="0" y="7202188"/>
              <a:chExt cx="24384000" cy="193689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CD1636A-6D85-4CE5-9260-FC03BA97EAA7}"/>
                  </a:ext>
                </a:extLst>
              </p:cNvPr>
              <p:cNvSpPr/>
              <p:nvPr userDrawn="1"/>
            </p:nvSpPr>
            <p:spPr>
              <a:xfrm>
                <a:off x="0" y="7202188"/>
                <a:ext cx="3485780" cy="1936890"/>
              </a:xfrm>
              <a:prstGeom prst="rect">
                <a:avLst/>
              </a:prstGeom>
              <a:solidFill>
                <a:srgbClr val="A8E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2CB3D2-DF77-4D45-9F00-98F48C9520E9}"/>
                  </a:ext>
                </a:extLst>
              </p:cNvPr>
              <p:cNvSpPr txBox="1"/>
              <p:nvPr userDrawn="1"/>
            </p:nvSpPr>
            <p:spPr>
              <a:xfrm>
                <a:off x="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168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234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4646C2B-3A79-4F74-9D17-9C91994E169D}"/>
                  </a:ext>
                </a:extLst>
              </p:cNvPr>
              <p:cNvSpPr/>
              <p:nvPr userDrawn="1"/>
            </p:nvSpPr>
            <p:spPr>
              <a:xfrm>
                <a:off x="3485780" y="7202188"/>
                <a:ext cx="3485780" cy="1936890"/>
              </a:xfrm>
              <a:prstGeom prst="rect">
                <a:avLst/>
              </a:prstGeom>
              <a:solidFill>
                <a:srgbClr val="FFE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93FD57F-BF79-422D-A5C5-3FA8D02C8BCC}"/>
                  </a:ext>
                </a:extLst>
              </p:cNvPr>
              <p:cNvSpPr txBox="1"/>
              <p:nvPr userDrawn="1"/>
            </p:nvSpPr>
            <p:spPr>
              <a:xfrm>
                <a:off x="348578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227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164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E186A13-A93F-4F7A-BD65-F74184EEB339}"/>
                  </a:ext>
                </a:extLst>
              </p:cNvPr>
              <p:cNvSpPr/>
              <p:nvPr userDrawn="1"/>
            </p:nvSpPr>
            <p:spPr>
              <a:xfrm>
                <a:off x="6966073" y="7202188"/>
                <a:ext cx="3485780" cy="1936890"/>
              </a:xfrm>
              <a:prstGeom prst="rect">
                <a:avLst/>
              </a:prstGeom>
              <a:solidFill>
                <a:srgbClr val="A4B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705ACA-142E-43FF-B7F2-6B2BA8B56AD3}"/>
                  </a:ext>
                </a:extLst>
              </p:cNvPr>
              <p:cNvSpPr txBox="1"/>
              <p:nvPr userDrawn="1"/>
            </p:nvSpPr>
            <p:spPr>
              <a:xfrm>
                <a:off x="6966073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164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188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200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F4C072-40C8-4EE6-AA52-F0B1D69C4DA1}"/>
                  </a:ext>
                </a:extLst>
              </p:cNvPr>
              <p:cNvSpPr/>
              <p:nvPr userDrawn="1"/>
            </p:nvSpPr>
            <p:spPr>
              <a:xfrm>
                <a:off x="10451854" y="7202188"/>
                <a:ext cx="3485780" cy="1936890"/>
              </a:xfrm>
              <a:prstGeom prst="rect">
                <a:avLst/>
              </a:prstGeom>
              <a:solidFill>
                <a:srgbClr val="E1F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57C9C3-6E7C-482A-9E63-1F90B94793AD}"/>
                  </a:ext>
                </a:extLst>
              </p:cNvPr>
              <p:cNvSpPr txBox="1"/>
              <p:nvPr userDrawn="1"/>
            </p:nvSpPr>
            <p:spPr>
              <a:xfrm>
                <a:off x="10451853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225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243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239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F02ED7B-D589-4F4F-86D4-20A2D80D7105}"/>
                  </a:ext>
                </a:extLst>
              </p:cNvPr>
              <p:cNvSpPr/>
              <p:nvPr userDrawn="1"/>
            </p:nvSpPr>
            <p:spPr>
              <a:xfrm>
                <a:off x="13932146" y="7202188"/>
                <a:ext cx="3485780" cy="1936890"/>
              </a:xfrm>
              <a:prstGeom prst="rect">
                <a:avLst/>
              </a:prstGeom>
              <a:solidFill>
                <a:srgbClr val="BEAF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E64F42A-4F35-45FF-B051-E4CE45BFD855}"/>
                  </a:ext>
                </a:extLst>
              </p:cNvPr>
              <p:cNvSpPr txBox="1"/>
              <p:nvPr userDrawn="1"/>
            </p:nvSpPr>
            <p:spPr>
              <a:xfrm>
                <a:off x="13932147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190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175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196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1A3A1A-8D11-4BBE-A84A-ED7430FA0AFE}"/>
                  </a:ext>
                </a:extLst>
              </p:cNvPr>
              <p:cNvSpPr/>
              <p:nvPr userDrawn="1"/>
            </p:nvSpPr>
            <p:spPr>
              <a:xfrm>
                <a:off x="17417927" y="7202188"/>
                <a:ext cx="3485780" cy="1936890"/>
              </a:xfrm>
              <a:prstGeom prst="rect">
                <a:avLst/>
              </a:prstGeom>
              <a:solidFill>
                <a:srgbClr val="FEF4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0F7165-46A7-4600-8D8E-D32524666300}"/>
                  </a:ext>
                </a:extLst>
              </p:cNvPr>
              <p:cNvSpPr txBox="1"/>
              <p:nvPr userDrawn="1"/>
            </p:nvSpPr>
            <p:spPr>
              <a:xfrm>
                <a:off x="17417927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254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174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4CFD1D0-FCD2-4E80-B028-9CA2A0887F03}"/>
                  </a:ext>
                </a:extLst>
              </p:cNvPr>
              <p:cNvSpPr/>
              <p:nvPr userDrawn="1"/>
            </p:nvSpPr>
            <p:spPr>
              <a:xfrm>
                <a:off x="20898220" y="7202188"/>
                <a:ext cx="3485780" cy="1936890"/>
              </a:xfrm>
              <a:prstGeom prst="rect">
                <a:avLst/>
              </a:prstGeom>
              <a:solidFill>
                <a:srgbClr val="EDBD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A50FA8-6160-4ED3-931C-D23B9BE010A4}"/>
                  </a:ext>
                </a:extLst>
              </p:cNvPr>
              <p:cNvSpPr txBox="1"/>
              <p:nvPr userDrawn="1"/>
            </p:nvSpPr>
            <p:spPr>
              <a:xfrm>
                <a:off x="20898220" y="7491245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237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189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199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1ACF23-3491-4AF2-9DA4-508B7A39F040}"/>
                </a:ext>
              </a:extLst>
            </p:cNvPr>
            <p:cNvGrpSpPr/>
            <p:nvPr userDrawn="1"/>
          </p:nvGrpSpPr>
          <p:grpSpPr>
            <a:xfrm>
              <a:off x="0" y="9143643"/>
              <a:ext cx="24384000" cy="1936890"/>
              <a:chOff x="0" y="7202188"/>
              <a:chExt cx="24384000" cy="193689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DFB9A5-9155-43BE-9E0C-BF516DFBCCA7}"/>
                  </a:ext>
                </a:extLst>
              </p:cNvPr>
              <p:cNvSpPr/>
              <p:nvPr userDrawn="1"/>
            </p:nvSpPr>
            <p:spPr>
              <a:xfrm>
                <a:off x="0" y="7202188"/>
                <a:ext cx="3485780" cy="1936890"/>
              </a:xfrm>
              <a:prstGeom prst="rect">
                <a:avLst/>
              </a:prstGeom>
              <a:solidFill>
                <a:srgbClr val="D4F4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D1506D-FC5A-4F8F-B136-94DAB592F888}"/>
                  </a:ext>
                </a:extLst>
              </p:cNvPr>
              <p:cNvSpPr txBox="1"/>
              <p:nvPr userDrawn="1"/>
            </p:nvSpPr>
            <p:spPr>
              <a:xfrm>
                <a:off x="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212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244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246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CD6E12B-BEB6-482D-9301-4587A010C349}"/>
                  </a:ext>
                </a:extLst>
              </p:cNvPr>
              <p:cNvSpPr/>
              <p:nvPr userDrawn="1"/>
            </p:nvSpPr>
            <p:spPr>
              <a:xfrm>
                <a:off x="3485780" y="7202188"/>
                <a:ext cx="3485780" cy="1936890"/>
              </a:xfrm>
              <a:prstGeom prst="rect">
                <a:avLst/>
              </a:prstGeom>
              <a:solidFill>
                <a:srgbClr val="FFF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B13C6B-00BE-4279-8E36-AD602FE7ED6C}"/>
                  </a:ext>
                </a:extLst>
              </p:cNvPr>
              <p:cNvSpPr txBox="1"/>
              <p:nvPr userDrawn="1"/>
            </p:nvSpPr>
            <p:spPr>
              <a:xfrm>
                <a:off x="348578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241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210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03A97B-161A-4C40-9A33-80245D0F72E9}"/>
                  </a:ext>
                </a:extLst>
              </p:cNvPr>
              <p:cNvSpPr/>
              <p:nvPr userDrawn="1"/>
            </p:nvSpPr>
            <p:spPr>
              <a:xfrm>
                <a:off x="6966073" y="7202188"/>
                <a:ext cx="3485780" cy="1936890"/>
              </a:xfrm>
              <a:prstGeom prst="rect">
                <a:avLst/>
              </a:prstGeom>
              <a:solidFill>
                <a:srgbClr val="D9E3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6333F8-BAC9-4A2F-BAB6-27597A4B4460}"/>
                  </a:ext>
                </a:extLst>
              </p:cNvPr>
              <p:cNvSpPr txBox="1"/>
              <p:nvPr userDrawn="1"/>
            </p:nvSpPr>
            <p:spPr>
              <a:xfrm>
                <a:off x="6966073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217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227	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232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F5FA918-C2AB-4CB3-8941-99EA2F518061}"/>
                  </a:ext>
                </a:extLst>
              </p:cNvPr>
              <p:cNvSpPr/>
              <p:nvPr userDrawn="1"/>
            </p:nvSpPr>
            <p:spPr>
              <a:xfrm>
                <a:off x="10451854" y="7202188"/>
                <a:ext cx="3485780" cy="1936890"/>
              </a:xfrm>
              <a:prstGeom prst="rect">
                <a:avLst/>
              </a:prstGeom>
              <a:solidFill>
                <a:srgbClr val="F0F9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A79356C-C1DD-445C-AAA7-DCA5FEA23468}"/>
                  </a:ext>
                </a:extLst>
              </p:cNvPr>
              <p:cNvSpPr txBox="1"/>
              <p:nvPr userDrawn="1"/>
            </p:nvSpPr>
            <p:spPr>
              <a:xfrm>
                <a:off x="10451853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240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249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247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54F899C-1086-4F37-8937-88AC4C7741C9}"/>
                  </a:ext>
                </a:extLst>
              </p:cNvPr>
              <p:cNvSpPr/>
              <p:nvPr userDrawn="1"/>
            </p:nvSpPr>
            <p:spPr>
              <a:xfrm>
                <a:off x="13932146" y="7202188"/>
                <a:ext cx="3485780" cy="1936890"/>
              </a:xfrm>
              <a:prstGeom prst="rect">
                <a:avLst/>
              </a:prstGeom>
              <a:solidFill>
                <a:srgbClr val="DFD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40E9F-67C3-4C01-AE93-F0028FD7C4BA}"/>
                  </a:ext>
                </a:extLst>
              </p:cNvPr>
              <p:cNvSpPr txBox="1"/>
              <p:nvPr userDrawn="1"/>
            </p:nvSpPr>
            <p:spPr>
              <a:xfrm>
                <a:off x="13932147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223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215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226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AE66F54-2ECE-49AE-80B1-082AF18F339D}"/>
                  </a:ext>
                </a:extLst>
              </p:cNvPr>
              <p:cNvSpPr/>
              <p:nvPr userDrawn="1"/>
            </p:nvSpPr>
            <p:spPr>
              <a:xfrm>
                <a:off x="17417927" y="7202188"/>
                <a:ext cx="3485780" cy="1936890"/>
              </a:xfrm>
              <a:prstGeom prst="rect">
                <a:avLst/>
              </a:prstGeom>
              <a:solidFill>
                <a:srgbClr val="FFF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5DF3681-3750-47DE-B5C9-FEFDA42A3D7D}"/>
                  </a:ext>
                </a:extLst>
              </p:cNvPr>
              <p:cNvSpPr txBox="1"/>
              <p:nvPr userDrawn="1"/>
            </p:nvSpPr>
            <p:spPr>
              <a:xfrm>
                <a:off x="17417927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255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248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204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D77B9A-DD86-4ED0-A81F-205B640B146F}"/>
                  </a:ext>
                </a:extLst>
              </p:cNvPr>
              <p:cNvSpPr/>
              <p:nvPr userDrawn="1"/>
            </p:nvSpPr>
            <p:spPr>
              <a:xfrm>
                <a:off x="20898220" y="7202188"/>
                <a:ext cx="3485780" cy="1936890"/>
              </a:xfrm>
              <a:prstGeom prst="rect">
                <a:avLst/>
              </a:prstGeom>
              <a:solidFill>
                <a:srgbClr val="F6DE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sz="63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7C7FCA3-83E8-4C03-B581-F69228D56673}"/>
                  </a:ext>
                </a:extLst>
              </p:cNvPr>
              <p:cNvSpPr txBox="1"/>
              <p:nvPr userDrawn="1"/>
            </p:nvSpPr>
            <p:spPr>
              <a:xfrm>
                <a:off x="20898220" y="7491246"/>
                <a:ext cx="3485780" cy="1372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R: 246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G: 222 </a:t>
                </a:r>
              </a:p>
              <a:p>
                <a:pPr marL="473580" marR="0" indent="0" algn="l" defTabSz="106921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316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rPr>
                  <a:t>B: 227</a:t>
                </a:r>
                <a:endParaRPr kumimoji="0" lang="en-HK" sz="1316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F1112667-C837-4780-B8B5-54F0F5AFD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71C60B-CCE2-4862-83F1-AC9A1B909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225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30">
            <a:extLst>
              <a:ext uri="{FF2B5EF4-FFF2-40B4-BE49-F238E27FC236}">
                <a16:creationId xmlns:a16="http://schemas.microsoft.com/office/drawing/2014/main" id="{44412454-13BF-4F90-8BD0-CD034B1901A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44353920"/>
              </p:ext>
            </p:extLst>
          </p:nvPr>
        </p:nvGraphicFramePr>
        <p:xfrm>
          <a:off x="5198262" y="4367467"/>
          <a:ext cx="2641576" cy="189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B8FE730E-1718-47B1-B17C-0069F6046347}"/>
              </a:ext>
            </a:extLst>
          </p:cNvPr>
          <p:cNvGrpSpPr/>
          <p:nvPr userDrawn="1"/>
        </p:nvGrpSpPr>
        <p:grpSpPr>
          <a:xfrm>
            <a:off x="2392936" y="4367467"/>
            <a:ext cx="2641576" cy="1894219"/>
            <a:chOff x="1828245" y="8198162"/>
            <a:chExt cx="6024441" cy="4320000"/>
          </a:xfrm>
        </p:grpSpPr>
        <p:graphicFrame>
          <p:nvGraphicFramePr>
            <p:cNvPr id="11" name="Content Placeholder 17">
              <a:extLst>
                <a:ext uri="{FF2B5EF4-FFF2-40B4-BE49-F238E27FC236}">
                  <a16:creationId xmlns:a16="http://schemas.microsoft.com/office/drawing/2014/main" id="{20B11E69-5669-4823-8B77-0C82516BA7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0165934"/>
                </p:ext>
              </p:extLst>
            </p:nvPr>
          </p:nvGraphicFramePr>
          <p:xfrm>
            <a:off x="1828245" y="8198162"/>
            <a:ext cx="6024441" cy="43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6EAD2B-B43A-4B69-A257-11DB39B9E24F}"/>
                </a:ext>
              </a:extLst>
            </p:cNvPr>
            <p:cNvGrpSpPr/>
            <p:nvPr/>
          </p:nvGrpSpPr>
          <p:grpSpPr>
            <a:xfrm>
              <a:off x="3378578" y="8721781"/>
              <a:ext cx="2059875" cy="712361"/>
              <a:chOff x="3378578" y="8721781"/>
              <a:chExt cx="2059875" cy="71236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B67BEA7-4089-4FA8-8B40-8CA53D71481C}"/>
                  </a:ext>
                </a:extLst>
              </p:cNvPr>
              <p:cNvSpPr/>
              <p:nvPr/>
            </p:nvSpPr>
            <p:spPr>
              <a:xfrm>
                <a:off x="3378578" y="8859427"/>
                <a:ext cx="574717" cy="574715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275" tIns="22275" rIns="22275" bIns="22275" numCol="1" spcCol="38100" rtlCol="0" anchor="ctr">
                <a:spAutoFit/>
              </a:bodyPr>
              <a:lstStyle/>
              <a:p>
                <a:pPr algn="ctr" defTabSz="361982">
                  <a:lnSpc>
                    <a:spcPct val="100000"/>
                  </a:lnSpc>
                </a:pPr>
                <a:endParaRPr lang="en-HK" sz="1403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643488-70B1-4B45-9381-398AB9001E7E}"/>
                  </a:ext>
                </a:extLst>
              </p:cNvPr>
              <p:cNvSpPr txBox="1"/>
              <p:nvPr/>
            </p:nvSpPr>
            <p:spPr>
              <a:xfrm>
                <a:off x="3378578" y="9041895"/>
                <a:ext cx="539999" cy="210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1069211"/>
                <a:r>
                  <a:rPr lang="en-US" sz="500" dirty="0"/>
                  <a:t>+8.0%</a:t>
                </a:r>
                <a:endParaRPr lang="en-HK" sz="5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9EA42E-BC5B-4E8D-AB50-D0846C38C959}"/>
                  </a:ext>
                </a:extLst>
              </p:cNvPr>
              <p:cNvSpPr/>
              <p:nvPr/>
            </p:nvSpPr>
            <p:spPr>
              <a:xfrm>
                <a:off x="4863736" y="8721781"/>
                <a:ext cx="574717" cy="574716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275" tIns="22275" rIns="22275" bIns="22275" numCol="1" spcCol="38100" rtlCol="0" anchor="ctr">
                <a:spAutoFit/>
              </a:bodyPr>
              <a:lstStyle/>
              <a:p>
                <a:pPr algn="ctr" defTabSz="361982">
                  <a:lnSpc>
                    <a:spcPct val="100000"/>
                  </a:lnSpc>
                </a:pPr>
                <a:endParaRPr lang="en-HK" sz="1403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B3DF57-359D-466F-8407-956A0CA988DA}"/>
                  </a:ext>
                </a:extLst>
              </p:cNvPr>
              <p:cNvSpPr txBox="1"/>
              <p:nvPr/>
            </p:nvSpPr>
            <p:spPr>
              <a:xfrm>
                <a:off x="4874271" y="8897894"/>
                <a:ext cx="539999" cy="210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1069211"/>
                <a:r>
                  <a:rPr lang="en-US" sz="439" dirty="0"/>
                  <a:t>+</a:t>
                </a:r>
                <a:r>
                  <a:rPr lang="en-US" sz="500" dirty="0"/>
                  <a:t>12.0</a:t>
                </a:r>
                <a:r>
                  <a:rPr lang="en-US" sz="439" dirty="0"/>
                  <a:t>%</a:t>
                </a:r>
                <a:endParaRPr lang="en-HK" sz="439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46AD80-8D7E-4066-AE5F-F841D58C3E67}"/>
              </a:ext>
            </a:extLst>
          </p:cNvPr>
          <p:cNvGrpSpPr/>
          <p:nvPr userDrawn="1"/>
        </p:nvGrpSpPr>
        <p:grpSpPr>
          <a:xfrm>
            <a:off x="8070100" y="2039976"/>
            <a:ext cx="2418944" cy="449631"/>
            <a:chOff x="17387241" y="3158720"/>
            <a:chExt cx="5516700" cy="10254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B81951-8BA4-48D0-BFAE-45B3BD756E36}"/>
                </a:ext>
              </a:extLst>
            </p:cNvPr>
            <p:cNvSpPr/>
            <p:nvPr/>
          </p:nvSpPr>
          <p:spPr>
            <a:xfrm>
              <a:off x="17387241" y="3311439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2E1CE-27C4-438C-8FBB-A18E4536913A}"/>
                </a:ext>
              </a:extLst>
            </p:cNvPr>
            <p:cNvSpPr txBox="1"/>
            <p:nvPr/>
          </p:nvSpPr>
          <p:spPr>
            <a:xfrm>
              <a:off x="18361276" y="3158720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First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19  G: 66  B: 107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2EB734-C19C-417E-9FD3-A7E4411286CD}"/>
              </a:ext>
            </a:extLst>
          </p:cNvPr>
          <p:cNvGrpSpPr/>
          <p:nvPr userDrawn="1"/>
        </p:nvGrpSpPr>
        <p:grpSpPr>
          <a:xfrm>
            <a:off x="8070100" y="2478903"/>
            <a:ext cx="2418944" cy="449631"/>
            <a:chOff x="17387241" y="4184158"/>
            <a:chExt cx="5516700" cy="10254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F31CA7-033F-403D-BC41-5B811EB30A3B}"/>
                </a:ext>
              </a:extLst>
            </p:cNvPr>
            <p:cNvSpPr/>
            <p:nvPr/>
          </p:nvSpPr>
          <p:spPr>
            <a:xfrm>
              <a:off x="17387241" y="4336877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E30A13-77D9-45E7-9BFF-4F7F5E9A26CA}"/>
                </a:ext>
              </a:extLst>
            </p:cNvPr>
            <p:cNvSpPr txBox="1"/>
            <p:nvPr/>
          </p:nvSpPr>
          <p:spPr>
            <a:xfrm>
              <a:off x="18361276" y="4184158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Second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38  G: 202  B: 211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DAF87D-08A5-4F02-874D-C572457F42E1}"/>
              </a:ext>
            </a:extLst>
          </p:cNvPr>
          <p:cNvGrpSpPr/>
          <p:nvPr userDrawn="1"/>
        </p:nvGrpSpPr>
        <p:grpSpPr>
          <a:xfrm>
            <a:off x="8070100" y="2917829"/>
            <a:ext cx="2418944" cy="449631"/>
            <a:chOff x="17387241" y="5209596"/>
            <a:chExt cx="5516700" cy="10254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5DA3B5-F6D6-4FB7-BE45-1AE417810689}"/>
                </a:ext>
              </a:extLst>
            </p:cNvPr>
            <p:cNvSpPr/>
            <p:nvPr/>
          </p:nvSpPr>
          <p:spPr>
            <a:xfrm>
              <a:off x="17387241" y="5362315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3B917C-BDEE-427E-992D-7050E6445945}"/>
                </a:ext>
              </a:extLst>
            </p:cNvPr>
            <p:cNvSpPr txBox="1"/>
            <p:nvPr/>
          </p:nvSpPr>
          <p:spPr>
            <a:xfrm>
              <a:off x="18361276" y="5209596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Third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255  G: 184  B: 28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E1C9EB-CA24-42C1-93A6-23F1306CF3C5}"/>
              </a:ext>
            </a:extLst>
          </p:cNvPr>
          <p:cNvGrpSpPr/>
          <p:nvPr userDrawn="1"/>
        </p:nvGrpSpPr>
        <p:grpSpPr>
          <a:xfrm>
            <a:off x="8070100" y="3356756"/>
            <a:ext cx="2418944" cy="449631"/>
            <a:chOff x="17387241" y="6235034"/>
            <a:chExt cx="5516700" cy="10254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21CCE2-465F-45E8-A3F5-2659E1286E0E}"/>
                </a:ext>
              </a:extLst>
            </p:cNvPr>
            <p:cNvSpPr/>
            <p:nvPr/>
          </p:nvSpPr>
          <p:spPr>
            <a:xfrm>
              <a:off x="17387241" y="6387753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124DFC-75A6-4158-BEC3-36BAB5CE00ED}"/>
                </a:ext>
              </a:extLst>
            </p:cNvPr>
            <p:cNvSpPr txBox="1"/>
            <p:nvPr/>
          </p:nvSpPr>
          <p:spPr>
            <a:xfrm>
              <a:off x="18361276" y="6235034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Fourth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65  G: 116  B: 141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89FB5C-CE07-4A4B-B85E-0FFA0CFD11EE}"/>
              </a:ext>
            </a:extLst>
          </p:cNvPr>
          <p:cNvGrpSpPr/>
          <p:nvPr userDrawn="1"/>
        </p:nvGrpSpPr>
        <p:grpSpPr>
          <a:xfrm>
            <a:off x="8070100" y="3795682"/>
            <a:ext cx="2418944" cy="449631"/>
            <a:chOff x="17387241" y="7260472"/>
            <a:chExt cx="5516700" cy="10254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F2F93C-4B8E-4801-BE62-32E0172E6A31}"/>
                </a:ext>
              </a:extLst>
            </p:cNvPr>
            <p:cNvSpPr/>
            <p:nvPr/>
          </p:nvSpPr>
          <p:spPr>
            <a:xfrm>
              <a:off x="17387241" y="7413191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84CB81-094E-4220-AB76-B64D0414A502}"/>
                </a:ext>
              </a:extLst>
            </p:cNvPr>
            <p:cNvSpPr txBox="1"/>
            <p:nvPr/>
          </p:nvSpPr>
          <p:spPr>
            <a:xfrm>
              <a:off x="18361276" y="7260472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Fifth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181  G: 227  B: 216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95A4A4-F819-4C7A-90FD-680FDFCD817E}"/>
              </a:ext>
            </a:extLst>
          </p:cNvPr>
          <p:cNvGrpSpPr/>
          <p:nvPr userDrawn="1"/>
        </p:nvGrpSpPr>
        <p:grpSpPr>
          <a:xfrm>
            <a:off x="8070100" y="4234608"/>
            <a:ext cx="2418944" cy="449631"/>
            <a:chOff x="17387241" y="8285910"/>
            <a:chExt cx="5516700" cy="102543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018934-494D-4609-93F5-D435456DD022}"/>
                </a:ext>
              </a:extLst>
            </p:cNvPr>
            <p:cNvSpPr/>
            <p:nvPr/>
          </p:nvSpPr>
          <p:spPr>
            <a:xfrm>
              <a:off x="17387241" y="8438629"/>
              <a:ext cx="720000" cy="72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D888AD-0638-4FF9-8131-E89D0FD9E67F}"/>
                </a:ext>
              </a:extLst>
            </p:cNvPr>
            <p:cNvSpPr txBox="1"/>
            <p:nvPr/>
          </p:nvSpPr>
          <p:spPr>
            <a:xfrm>
              <a:off x="18361276" y="8285910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Sixth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94  G: 51  B: 110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979B58-6937-4524-A51C-71855C2D0CDE}"/>
              </a:ext>
            </a:extLst>
          </p:cNvPr>
          <p:cNvGrpSpPr/>
          <p:nvPr userDrawn="1"/>
        </p:nvGrpSpPr>
        <p:grpSpPr>
          <a:xfrm>
            <a:off x="8070100" y="4673535"/>
            <a:ext cx="2418944" cy="449631"/>
            <a:chOff x="17387241" y="9311348"/>
            <a:chExt cx="5516700" cy="10254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1499BA-2047-477F-A4EA-38AF3E716513}"/>
                </a:ext>
              </a:extLst>
            </p:cNvPr>
            <p:cNvSpPr/>
            <p:nvPr/>
          </p:nvSpPr>
          <p:spPr>
            <a:xfrm>
              <a:off x="17387241" y="9464067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5987A-5D17-4818-909A-E74611254B08}"/>
                </a:ext>
              </a:extLst>
            </p:cNvPr>
            <p:cNvSpPr txBox="1"/>
            <p:nvPr/>
          </p:nvSpPr>
          <p:spPr>
            <a:xfrm>
              <a:off x="18361276" y="9311348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Seventh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244  G: 54  B: 76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A707E-FF72-413C-8C11-89FCE5240F7F}"/>
              </a:ext>
            </a:extLst>
          </p:cNvPr>
          <p:cNvGrpSpPr/>
          <p:nvPr userDrawn="1"/>
        </p:nvGrpSpPr>
        <p:grpSpPr>
          <a:xfrm>
            <a:off x="8070100" y="5112461"/>
            <a:ext cx="2418944" cy="449631"/>
            <a:chOff x="17387241" y="10336786"/>
            <a:chExt cx="5516700" cy="10254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1BD9FF-FDE4-46B9-A72C-5E64DE1EDDD4}"/>
                </a:ext>
              </a:extLst>
            </p:cNvPr>
            <p:cNvSpPr/>
            <p:nvPr/>
          </p:nvSpPr>
          <p:spPr>
            <a:xfrm>
              <a:off x="17387241" y="10489505"/>
              <a:ext cx="72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BB4216-C4EE-4025-BAD6-B48B19297BC9}"/>
                </a:ext>
              </a:extLst>
            </p:cNvPr>
            <p:cNvSpPr txBox="1"/>
            <p:nvPr/>
          </p:nvSpPr>
          <p:spPr>
            <a:xfrm>
              <a:off x="18361276" y="10336786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Eighth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254  G: 221  B: 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E189A-65B1-43B2-89CD-31477493DF66}"/>
              </a:ext>
            </a:extLst>
          </p:cNvPr>
          <p:cNvGrpSpPr/>
          <p:nvPr userDrawn="1"/>
        </p:nvGrpSpPr>
        <p:grpSpPr>
          <a:xfrm>
            <a:off x="8070100" y="5551389"/>
            <a:ext cx="2418944" cy="449631"/>
            <a:chOff x="17387241" y="11362224"/>
            <a:chExt cx="5516700" cy="10254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46410A-7746-4FC7-8AE6-CD1FB45477E3}"/>
                </a:ext>
              </a:extLst>
            </p:cNvPr>
            <p:cNvSpPr/>
            <p:nvPr/>
          </p:nvSpPr>
          <p:spPr>
            <a:xfrm>
              <a:off x="17387241" y="11514943"/>
              <a:ext cx="720000" cy="720000"/>
            </a:xfrm>
            <a:prstGeom prst="rect">
              <a:avLst/>
            </a:prstGeom>
            <a:solidFill>
              <a:srgbClr val="D25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63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8E2CCA-CDAE-4618-AD09-B74D6DDE1E3F}"/>
                </a:ext>
              </a:extLst>
            </p:cNvPr>
            <p:cNvSpPr txBox="1"/>
            <p:nvPr/>
          </p:nvSpPr>
          <p:spPr>
            <a:xfrm>
              <a:off x="18361276" y="11362224"/>
              <a:ext cx="4542665" cy="1025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 anchorCtr="0">
              <a:noAutofit/>
            </a:bodyPr>
            <a:lstStyle/>
            <a:p>
              <a:pPr defTabSz="1069211">
                <a:lnSpc>
                  <a:spcPct val="100000"/>
                </a:lnSpc>
              </a:pPr>
              <a:r>
                <a:rPr lang="en-US" sz="1052" dirty="0"/>
                <a:t>Ninth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 defTabSz="1069211">
                <a:lnSpc>
                  <a:spcPct val="100000"/>
                </a:lnSpc>
              </a:pPr>
              <a:r>
                <a:rPr lang="en-US" sz="1052" dirty="0"/>
                <a:t>R: 210  G: 91  B: 115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4F7AA5-D80E-4388-BC84-D0C0691BA431}"/>
              </a:ext>
            </a:extLst>
          </p:cNvPr>
          <p:cNvGrpSpPr/>
          <p:nvPr userDrawn="1"/>
        </p:nvGrpSpPr>
        <p:grpSpPr>
          <a:xfrm>
            <a:off x="56795" y="5484425"/>
            <a:ext cx="2568974" cy="449631"/>
            <a:chOff x="78564" y="5478896"/>
            <a:chExt cx="2568974" cy="4496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980F95-3C14-4D01-8449-6F1BF007D958}"/>
                </a:ext>
              </a:extLst>
            </p:cNvPr>
            <p:cNvSpPr txBox="1"/>
            <p:nvPr/>
          </p:nvSpPr>
          <p:spPr>
            <a:xfrm>
              <a:off x="78564" y="5478896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 defTabSz="1069211">
                <a:lnSpc>
                  <a:spcPct val="100000"/>
                </a:lnSpc>
              </a:pPr>
              <a:r>
                <a:rPr lang="en-US" sz="1052" dirty="0"/>
                <a:t>HKEX blue as </a:t>
              </a:r>
              <a:br>
                <a:rPr lang="en-US" sz="1052" dirty="0"/>
              </a:br>
              <a:r>
                <a:rPr lang="en-US" sz="1052" dirty="0"/>
                <a:t>the first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6CE0A5-A4AB-46DB-ACAC-364E6CB7CB3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7" y="5567862"/>
              <a:ext cx="484801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EB8E18-9CDA-4AA0-B3EF-A7BFD557D0DD}"/>
              </a:ext>
            </a:extLst>
          </p:cNvPr>
          <p:cNvGrpSpPr/>
          <p:nvPr userDrawn="1"/>
        </p:nvGrpSpPr>
        <p:grpSpPr>
          <a:xfrm>
            <a:off x="56795" y="3397444"/>
            <a:ext cx="2739847" cy="449631"/>
            <a:chOff x="78564" y="3628518"/>
            <a:chExt cx="2739847" cy="4496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C10425-079A-4400-A79B-CFA1DD34EC31}"/>
                </a:ext>
              </a:extLst>
            </p:cNvPr>
            <p:cNvSpPr txBox="1"/>
            <p:nvPr/>
          </p:nvSpPr>
          <p:spPr>
            <a:xfrm>
              <a:off x="78564" y="3628518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052" dirty="0"/>
                <a:t>Guide/legend on </a:t>
              </a:r>
              <a:br>
                <a:rPr lang="en-US" sz="1052" dirty="0"/>
              </a:br>
              <a:r>
                <a:rPr lang="en-US" sz="1052" dirty="0"/>
                <a:t>bottom, </a:t>
              </a:r>
              <a:r>
                <a:rPr lang="en-US" sz="1052" dirty="0" err="1"/>
                <a:t>centred</a:t>
              </a:r>
              <a:endParaRPr lang="en-US" sz="1052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A4FF191-8A7C-4C38-8621-79386D346C95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8" y="3717483"/>
              <a:ext cx="655673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5FDB8-A69B-423D-8CE1-E46FA098D274}"/>
              </a:ext>
            </a:extLst>
          </p:cNvPr>
          <p:cNvGrpSpPr/>
          <p:nvPr userDrawn="1"/>
        </p:nvGrpSpPr>
        <p:grpSpPr>
          <a:xfrm>
            <a:off x="56795" y="1944623"/>
            <a:ext cx="2827592" cy="449631"/>
            <a:chOff x="78564" y="2566765"/>
            <a:chExt cx="2827592" cy="44963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99CADB-9697-4E8F-BD12-C9509E7A490C}"/>
                </a:ext>
              </a:extLst>
            </p:cNvPr>
            <p:cNvSpPr txBox="1"/>
            <p:nvPr/>
          </p:nvSpPr>
          <p:spPr>
            <a:xfrm>
              <a:off x="78564" y="2566765"/>
              <a:ext cx="1991852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052" dirty="0"/>
                <a:t>Percentages/values </a:t>
              </a:r>
              <a:br>
                <a:rPr lang="en-US" sz="1052" dirty="0"/>
              </a:br>
              <a:r>
                <a:rPr lang="en-US" sz="1052" dirty="0"/>
                <a:t>on inside of graph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4840EB-4CEF-4632-A4D5-3F30E502A7A9}"/>
                </a:ext>
              </a:extLst>
            </p:cNvPr>
            <p:cNvCxnSpPr>
              <a:cxnSpLocks/>
            </p:cNvCxnSpPr>
            <p:nvPr/>
          </p:nvCxnSpPr>
          <p:spPr>
            <a:xfrm>
              <a:off x="2162737" y="2655730"/>
              <a:ext cx="743419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53" name="Chart Placeholder 36">
            <a:extLst>
              <a:ext uri="{FF2B5EF4-FFF2-40B4-BE49-F238E27FC236}">
                <a16:creationId xmlns:a16="http://schemas.microsoft.com/office/drawing/2014/main" id="{E76E6674-2CF1-498D-A43C-4AB9CE5B491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95806283"/>
              </p:ext>
            </p:extLst>
          </p:nvPr>
        </p:nvGraphicFramePr>
        <p:xfrm>
          <a:off x="2456176" y="652614"/>
          <a:ext cx="2878558" cy="309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itle 1">
            <a:extLst>
              <a:ext uri="{FF2B5EF4-FFF2-40B4-BE49-F238E27FC236}">
                <a16:creationId xmlns:a16="http://schemas.microsoft.com/office/drawing/2014/main" id="{7E1D94DF-F300-4CA1-B6D2-105EC5DEE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Example of charts</a:t>
            </a:r>
            <a:endParaRPr lang="en-HK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6E8FF1D8-4105-48BE-9876-F8DE0FA76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57" name="Picture 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E8C186-CAA1-45A6-89F0-12B55659D4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2545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A587AB-359D-47AA-AD2D-46A02A6B7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00" y="6975380"/>
            <a:ext cx="624047" cy="1918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4D4662E-F8CA-4E4B-84CD-BD778EF4022A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1CBB50-5265-4066-82AE-91665792D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C8F58F-DD7E-4E6E-A961-C70DF38B2BC1}"/>
              </a:ext>
            </a:extLst>
          </p:cNvPr>
          <p:cNvGrpSpPr/>
          <p:nvPr userDrawn="1"/>
        </p:nvGrpSpPr>
        <p:grpSpPr>
          <a:xfrm>
            <a:off x="5377605" y="1811489"/>
            <a:ext cx="3856354" cy="449631"/>
            <a:chOff x="5377605" y="1811489"/>
            <a:chExt cx="3856354" cy="449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00252B-D60E-4DAC-9F89-3140B894393A}"/>
                </a:ext>
              </a:extLst>
            </p:cNvPr>
            <p:cNvSpPr txBox="1"/>
            <p:nvPr/>
          </p:nvSpPr>
          <p:spPr>
            <a:xfrm>
              <a:off x="6073883" y="1811489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HKEX blue as the header bar </a:t>
              </a:r>
              <a:r>
                <a:rPr lang="en-US" sz="1052" dirty="0" err="1"/>
                <a:t>colour</a:t>
              </a:r>
              <a:endParaRPr lang="en-US" sz="1052" dirty="0"/>
            </a:p>
            <a:p>
              <a:pPr>
                <a:lnSpc>
                  <a:spcPct val="100000"/>
                </a:lnSpc>
              </a:pPr>
              <a:r>
                <a:rPr lang="en-US" sz="1052" dirty="0"/>
                <a:t>Line: 3pt, white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FC6A13-F91C-410A-AB68-0159E60D3E54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1900454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44422F-970E-466B-B495-3F5D21C381A9}"/>
              </a:ext>
            </a:extLst>
          </p:cNvPr>
          <p:cNvGrpSpPr/>
          <p:nvPr userDrawn="1"/>
        </p:nvGrpSpPr>
        <p:grpSpPr>
          <a:xfrm>
            <a:off x="5377605" y="2638035"/>
            <a:ext cx="3856355" cy="449631"/>
            <a:chOff x="5377605" y="2638035"/>
            <a:chExt cx="3856355" cy="4496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4F7FE1-3D20-462A-9BD1-F73F2AA5303F}"/>
                </a:ext>
              </a:extLst>
            </p:cNvPr>
            <p:cNvSpPr txBox="1"/>
            <p:nvPr/>
          </p:nvSpPr>
          <p:spPr>
            <a:xfrm>
              <a:off x="6073884" y="2638035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Line: 0.5pt, Black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124F72-7723-41B0-A71C-3406EDC51A08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2727001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7D701-8419-415B-B9FF-749BC4D08E4C}"/>
              </a:ext>
            </a:extLst>
          </p:cNvPr>
          <p:cNvGrpSpPr/>
          <p:nvPr userDrawn="1"/>
        </p:nvGrpSpPr>
        <p:grpSpPr>
          <a:xfrm>
            <a:off x="5377605" y="3176242"/>
            <a:ext cx="3856355" cy="449631"/>
            <a:chOff x="5377605" y="3242231"/>
            <a:chExt cx="3856355" cy="4496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FE9E58-6F73-4CDC-8CB0-D0512B0DA3D3}"/>
                </a:ext>
              </a:extLst>
            </p:cNvPr>
            <p:cNvSpPr txBox="1"/>
            <p:nvPr/>
          </p:nvSpPr>
          <p:spPr>
            <a:xfrm>
              <a:off x="6073884" y="3242231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20% HKEX blue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C7DBAD-403A-46F2-B327-20480AD8CBF5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3331197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8141CA-5438-4739-9672-CCA33D4768D2}"/>
              </a:ext>
            </a:extLst>
          </p:cNvPr>
          <p:cNvGrpSpPr/>
          <p:nvPr userDrawn="1"/>
        </p:nvGrpSpPr>
        <p:grpSpPr>
          <a:xfrm>
            <a:off x="5377605" y="5071439"/>
            <a:ext cx="3856355" cy="449631"/>
            <a:chOff x="5377605" y="5109147"/>
            <a:chExt cx="3856355" cy="4496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0953DC-9C83-489D-9392-969FA600B49E}"/>
                </a:ext>
              </a:extLst>
            </p:cNvPr>
            <p:cNvSpPr txBox="1"/>
            <p:nvPr/>
          </p:nvSpPr>
          <p:spPr>
            <a:xfrm>
              <a:off x="6073884" y="5109147"/>
              <a:ext cx="3160076" cy="449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2" dirty="0"/>
                <a:t>R: 157  G: 157  B: 157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4BAF04-B06F-458D-92F8-2933B760B7DD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05" y="5198112"/>
              <a:ext cx="58852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412F1E48-CEBA-45B7-AC08-3AE57AC3778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15581654"/>
              </p:ext>
            </p:extLst>
          </p:nvPr>
        </p:nvGraphicFramePr>
        <p:xfrm>
          <a:off x="868363" y="1701347"/>
          <a:ext cx="4410000" cy="3553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327010720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060182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75793754"/>
                    </a:ext>
                  </a:extLst>
                </a:gridCol>
              </a:tblGrid>
              <a:tr h="410414"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sym typeface="Arial"/>
                        </a:rPr>
                        <a:t>Arial Regular 10pt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HK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108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2018</a:t>
                      </a:r>
                      <a:endParaRPr lang="en-HK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108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4587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en-US" sz="900" b="1" dirty="0">
                          <a:sym typeface="Arial"/>
                        </a:rPr>
                        <a:t>Arial Bold 9pt</a:t>
                      </a:r>
                      <a:endParaRPr sz="900" b="1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02940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en-US" sz="900" dirty="0">
                          <a:sym typeface="Arial"/>
                        </a:rPr>
                        <a:t>Arial Regular 9pt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dirty="0">
                          <a:sym typeface="Arial"/>
                        </a:rPr>
                        <a:t>16,311</a:t>
                      </a:r>
                      <a:endParaRPr sz="900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dirty="0">
                          <a:sym typeface="Arial"/>
                        </a:rPr>
                        <a:t>15,867</a:t>
                      </a:r>
                      <a:endParaRPr sz="900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692008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(4,048)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(4,110)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78329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  <a:endParaRPr sz="900" b="1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12,263</a:t>
                      </a:r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11,757</a:t>
                      </a:r>
                      <a:endParaRPr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511269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sz="900" dirty="0">
                          <a:sym typeface="Arial"/>
                        </a:rPr>
                        <a:t>Depreciation and </a:t>
                      </a:r>
                      <a:r>
                        <a:rPr sz="900" dirty="0" err="1">
                          <a:sym typeface="Arial"/>
                        </a:rPr>
                        <a:t>amortisation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(1,044)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(762)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64998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11,219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10,995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38529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(123)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-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659465"/>
                  </a:ext>
                </a:extLst>
              </a:tr>
              <a:tr h="270655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(145)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(112)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48092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10,951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10,883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89574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(1,561)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(1,592)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14655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9,391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 defTabSz="1828800"/>
                      <a:r>
                        <a:rPr lang="en-HK" sz="900" b="1" dirty="0">
                          <a:sym typeface="Arial"/>
                        </a:rPr>
                        <a:t>9,312</a:t>
                      </a:r>
                      <a:endParaRPr lang="da-DK" sz="900" b="1" dirty="0">
                        <a:sym typeface="Arial"/>
                      </a:endParaRP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8827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dirty="0">
                          <a:sym typeface="Arial"/>
                        </a:rPr>
                        <a:t>Lorem ipsum dolor sit amet</a:t>
                      </a:r>
                      <a:endParaRPr sz="900" dirty="0">
                        <a:sym typeface="Arial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$7.49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dirty="0">
                          <a:sym typeface="Arial"/>
                        </a:rPr>
                        <a:t>$7.50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89798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$87.2 bn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$107.4 bn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4672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$1,068 m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ym typeface="Arial"/>
                        </a:rPr>
                        <a:t>$988 m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0697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indent="0" defTabSz="1828800"/>
                      <a:r>
                        <a:rPr lang="da-DK" sz="900" b="1" dirty="0">
                          <a:solidFill>
                            <a:schemeClr val="bg1"/>
                          </a:solidFill>
                          <a:sym typeface="Arial"/>
                        </a:rPr>
                        <a:t>Lorem ipsum 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olidFill>
                            <a:srgbClr val="FFFFFF"/>
                          </a:solidFill>
                          <a:sym typeface="Arial"/>
                        </a:rPr>
                        <a:t>34% of Total ADT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900" b="1" dirty="0">
                          <a:solidFill>
                            <a:srgbClr val="FFFFFF"/>
                          </a:solidFill>
                          <a:sym typeface="Arial"/>
                        </a:rPr>
                        <a:t>34% of Total ADT</a:t>
                      </a:r>
                    </a:p>
                  </a:txBody>
                  <a:tcPr marL="0" marR="108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9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768444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C2B517D8-6404-494B-AA7B-7278F0947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2800"/>
            <a:ext cx="8959025" cy="465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Example of table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427072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A86B67-16F3-42D7-B634-94D457697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7600" y="443471"/>
            <a:ext cx="8959025" cy="8254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Disclaimer (Arial Bold 20pt, sentence case)</a:t>
            </a:r>
            <a:endParaRPr lang="en-H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9282E9-905C-4EED-B84A-1DE012C76C1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7600" y="2119803"/>
            <a:ext cx="8959025" cy="4555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100" b="0">
                <a:solidFill>
                  <a:schemeClr val="tx1"/>
                </a:solidFill>
              </a:defRPr>
            </a:lvl1pPr>
            <a:lvl2pPr marL="200482" indent="0">
              <a:buNone/>
              <a:defRPr sz="614"/>
            </a:lvl2pPr>
            <a:lvl3pPr marL="400964" indent="0">
              <a:buNone/>
              <a:defRPr sz="526"/>
            </a:lvl3pPr>
            <a:lvl4pPr marL="601447" indent="0">
              <a:buNone/>
              <a:defRPr sz="439"/>
            </a:lvl4pPr>
            <a:lvl5pPr marL="801929" indent="0">
              <a:buNone/>
              <a:defRPr sz="439"/>
            </a:lvl5pPr>
            <a:lvl6pPr marL="1002411" indent="0">
              <a:buNone/>
              <a:defRPr sz="439"/>
            </a:lvl6pPr>
            <a:lvl7pPr marL="1202893" indent="0">
              <a:buNone/>
              <a:defRPr sz="439"/>
            </a:lvl7pPr>
            <a:lvl8pPr marL="1403375" indent="0">
              <a:buNone/>
              <a:defRPr sz="439"/>
            </a:lvl8pPr>
            <a:lvl9pPr marL="1603858" indent="0">
              <a:buNone/>
              <a:defRPr sz="439"/>
            </a:lvl9pPr>
          </a:lstStyle>
          <a:p>
            <a:pPr lvl="0"/>
            <a:r>
              <a:rPr lang="en-US" dirty="0"/>
              <a:t>Copy (Arial Regular 11pt, sentence case)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CB4928-D1FC-4B2D-8B62-CE132F91C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7" y="6793200"/>
            <a:ext cx="290653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37245"/>
      </p:ext>
    </p:extLst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1" descr="A view of the water&#10;&#10;Description automatically generated">
            <a:extLst>
              <a:ext uri="{FF2B5EF4-FFF2-40B4-BE49-F238E27FC236}">
                <a16:creationId xmlns:a16="http://schemas.microsoft.com/office/drawing/2014/main" id="{1833A2B6-E025-44BE-962C-70D0BC52D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691812" cy="75600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AEE198-F9B4-45D4-8C2E-A8547A73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8" r="52807" b="25442"/>
          <a:stretch/>
        </p:blipFill>
        <p:spPr>
          <a:xfrm>
            <a:off x="0" y="0"/>
            <a:ext cx="8906933" cy="755999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E7CA70-5887-4DD1-BD17-73B4D515D6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4372104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 descr="A picture containing water, person, large, riding&#10;&#10;Description automatically generated">
            <a:extLst>
              <a:ext uri="{FF2B5EF4-FFF2-40B4-BE49-F238E27FC236}">
                <a16:creationId xmlns:a16="http://schemas.microsoft.com/office/drawing/2014/main" id="{B4860632-1EBF-4D8A-9D7C-B82AC17E2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DBCA37-1A6C-45C5-A535-DE163F07F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5" r="64391" b="14057"/>
          <a:stretch/>
        </p:blipFill>
        <p:spPr>
          <a:xfrm flipH="1" flipV="1">
            <a:off x="-3" y="0"/>
            <a:ext cx="6720719" cy="755967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344838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2" descr="A picture containing sitting, small, riding, surfing&#10;&#10;Description automatically generated">
            <a:extLst>
              <a:ext uri="{FF2B5EF4-FFF2-40B4-BE49-F238E27FC236}">
                <a16:creationId xmlns:a16="http://schemas.microsoft.com/office/drawing/2014/main" id="{24402E13-56DC-431A-AD4A-C8A53286D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691812" cy="756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5A02E4-0D9A-4D46-AB82-DE63CA6D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22539" r="60486" b="37462"/>
          <a:stretch/>
        </p:blipFill>
        <p:spPr>
          <a:xfrm flipH="1" flipV="1">
            <a:off x="4451681" y="0"/>
            <a:ext cx="6240127" cy="755999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8630167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0" descr="A picture containing sitting, plane, snow, airplane&#10;&#10;Description automatically generated">
            <a:extLst>
              <a:ext uri="{FF2B5EF4-FFF2-40B4-BE49-F238E27FC236}">
                <a16:creationId xmlns:a16="http://schemas.microsoft.com/office/drawing/2014/main" id="{7171AF3F-6F94-436E-B501-C645A9274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10691812" cy="756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B648E4-FF73-4BE0-A8DD-1261CCCD3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5" t="17926" r="63644" b="42076"/>
          <a:stretch/>
        </p:blipFill>
        <p:spPr>
          <a:xfrm>
            <a:off x="1732545" y="-2"/>
            <a:ext cx="8959267" cy="755967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A74A09-9F8E-4EF3-84C5-CA19D5FA96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0265368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5AC604B6-BECA-4946-8321-1038FDDDF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C6883-23E8-4153-9AC8-C6BC3A1A2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0" r="56518" b="38202"/>
          <a:stretch/>
        </p:blipFill>
        <p:spPr>
          <a:xfrm flipH="1" flipV="1">
            <a:off x="-1" y="-1"/>
            <a:ext cx="8206522" cy="755967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F41983-7167-4717-98D6-597E914349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35" y="6793200"/>
            <a:ext cx="299665" cy="327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16CD0-578A-4E2A-B470-BB11F02DE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600" y="862747"/>
            <a:ext cx="5925313" cy="205583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Divider title</a:t>
            </a:r>
            <a:br>
              <a:rPr lang="en-US" dirty="0"/>
            </a:br>
            <a:r>
              <a:rPr lang="en-US" dirty="0"/>
              <a:t>(Arial Bold 20pt, sentence case)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1547204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B3584F-44B3-4767-A1A9-2662381F2CB7}"/>
              </a:ext>
            </a:extLst>
          </p:cNvPr>
          <p:cNvGrpSpPr/>
          <p:nvPr userDrawn="1"/>
        </p:nvGrpSpPr>
        <p:grpSpPr>
          <a:xfrm>
            <a:off x="-1" y="0"/>
            <a:ext cx="10692000" cy="7560000"/>
            <a:chOff x="0" y="0"/>
            <a:chExt cx="9115313" cy="64451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DF7582-F394-4017-BE0F-EB7648D93F6F}"/>
                </a:ext>
              </a:extLst>
            </p:cNvPr>
            <p:cNvSpPr/>
            <p:nvPr userDrawn="1"/>
          </p:nvSpPr>
          <p:spPr>
            <a:xfrm>
              <a:off x="0" y="0"/>
              <a:ext cx="9115313" cy="644517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2AEB3BDF-E4CB-4D3F-9B7E-647DF7B2DF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00794" y="453708"/>
              <a:ext cx="3305176" cy="313620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0" i="0" u="none" strike="noStrike" cap="none" spc="0" baseline="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136448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18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272896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58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409345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545793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682241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818689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955137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1091586" marR="0" indent="0" algn="l" defTabSz="727705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9" b="1" i="0" u="none" strike="noStrike" cap="none" spc="0" baseline="0">
                  <a:solidFill>
                    <a:srgbClr val="13426B"/>
                  </a:solidFill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r" hangingPunct="1"/>
              <a:r>
                <a:rPr lang="en-US" sz="11500" dirty="0">
                  <a:solidFill>
                    <a:schemeClr val="bg1"/>
                  </a:solidFill>
                </a:rPr>
                <a:t>ENG</a:t>
              </a:r>
            </a:p>
            <a:p>
              <a:pPr algn="r" hangingPunct="1">
                <a:lnSpc>
                  <a:spcPts val="560"/>
                </a:lnSpc>
                <a:spcAft>
                  <a:spcPts val="600"/>
                </a:spcAft>
              </a:pPr>
              <a:r>
                <a:rPr lang="en-US" sz="1800" b="1" dirty="0">
                  <a:solidFill>
                    <a:schemeClr val="bg1"/>
                  </a:solidFill>
                </a:rPr>
                <a:t>________________________</a:t>
              </a:r>
            </a:p>
            <a:p>
              <a:pPr algn="r" hangingPunct="1"/>
              <a:r>
                <a:rPr lang="en-US" sz="11500" dirty="0">
                  <a:solidFill>
                    <a:schemeClr val="bg1"/>
                  </a:solidFill>
                </a:rPr>
                <a:t>A4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AB3060-8B82-49D4-90D6-7A95CE249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7111310" y="3893073"/>
              <a:ext cx="1432645" cy="15652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4" r:id="rId2"/>
    <p:sldLayoutId id="2147483667" r:id="rId3"/>
    <p:sldLayoutId id="2147483668" r:id="rId4"/>
    <p:sldLayoutId id="2147483669" r:id="rId5"/>
    <p:sldLayoutId id="2147483715" r:id="rId6"/>
    <p:sldLayoutId id="2147483716" r:id="rId7"/>
    <p:sldLayoutId id="2147483717" r:id="rId8"/>
    <p:sldLayoutId id="2147483718" r:id="rId9"/>
    <p:sldLayoutId id="2147483670" r:id="rId10"/>
    <p:sldLayoutId id="2147483671" r:id="rId11"/>
    <p:sldLayoutId id="2147483673" r:id="rId12"/>
    <p:sldLayoutId id="2147483674" r:id="rId13"/>
    <p:sldLayoutId id="2147483719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3" r:id="rId22"/>
    <p:sldLayoutId id="2147483709" r:id="rId23"/>
    <p:sldLayoutId id="2147483685" r:id="rId24"/>
    <p:sldLayoutId id="2147483686" r:id="rId25"/>
    <p:sldLayoutId id="2147483687" r:id="rId26"/>
    <p:sldLayoutId id="2147483684" r:id="rId27"/>
    <p:sldLayoutId id="2147483692" r:id="rId28"/>
    <p:sldLayoutId id="2147483688" r:id="rId29"/>
    <p:sldLayoutId id="2147483689" r:id="rId30"/>
    <p:sldLayoutId id="2147483690" r:id="rId31"/>
    <p:sldLayoutId id="2147483691" r:id="rId32"/>
    <p:sldLayoutId id="2147483693" r:id="rId33"/>
    <p:sldLayoutId id="2147483720" r:id="rId34"/>
  </p:sldLayoutIdLst>
  <p:transition spd="med"/>
  <p:txStyles>
    <p:titleStyle>
      <a:lvl1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069211" rtl="0" latinLnBrk="0">
        <a:lnSpc>
          <a:spcPct val="110000"/>
        </a:lnSpc>
        <a:spcBef>
          <a:spcPts val="1316"/>
        </a:spcBef>
        <a:spcAft>
          <a:spcPts val="0"/>
        </a:spcAft>
        <a:buClrTx/>
        <a:buSzTx/>
        <a:buFontTx/>
        <a:buNone/>
        <a:tabLst/>
        <a:defRPr sz="1316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0692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56" b="1" i="0" u="none" strike="noStrike" cap="none" spc="0" baseline="0">
          <a:solidFill>
            <a:srgbClr val="13426B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1pPr>
      <a:lvl2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2pPr>
      <a:lvl3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3pPr>
      <a:lvl4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4pPr>
      <a:lvl5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5pPr>
      <a:lvl6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6pPr>
      <a:lvl7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7pPr>
      <a:lvl8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8pPr>
      <a:lvl9pPr marL="0" marR="0" indent="0" algn="l" defTabSz="2561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S Elliot Pro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7" userDrawn="1">
          <p15:clr>
            <a:srgbClr val="F26B43"/>
          </p15:clr>
        </p15:guide>
        <p15:guide id="2" pos="3322" userDrawn="1">
          <p15:clr>
            <a:srgbClr val="F26B43"/>
          </p15:clr>
        </p15:guide>
        <p15:guide id="3" orient="horz" pos="541" userDrawn="1">
          <p15:clr>
            <a:srgbClr val="F26B43"/>
          </p15:clr>
        </p15:guide>
        <p15:guide id="4" orient="horz" pos="803" userDrawn="1">
          <p15:clr>
            <a:srgbClr val="F26B43"/>
          </p15:clr>
        </p15:guide>
        <p15:guide id="5" orient="horz" pos="1071" userDrawn="1">
          <p15:clr>
            <a:srgbClr val="F26B43"/>
          </p15:clr>
        </p15:guide>
        <p15:guide id="6" orient="horz" pos="1330" userDrawn="1">
          <p15:clr>
            <a:srgbClr val="F26B43"/>
          </p15:clr>
        </p15:guide>
        <p15:guide id="7" orient="horz" pos="1594" userDrawn="1">
          <p15:clr>
            <a:srgbClr val="F26B43"/>
          </p15:clr>
        </p15:guide>
        <p15:guide id="8" orient="horz" pos="1856" userDrawn="1">
          <p15:clr>
            <a:srgbClr val="F26B43"/>
          </p15:clr>
        </p15:guide>
        <p15:guide id="9" orient="horz" pos="2119" userDrawn="1">
          <p15:clr>
            <a:srgbClr val="F26B43"/>
          </p15:clr>
        </p15:guide>
        <p15:guide id="10" orient="horz" pos="2381" userDrawn="1">
          <p15:clr>
            <a:srgbClr val="F26B43"/>
          </p15:clr>
        </p15:guide>
        <p15:guide id="11" orient="horz" pos="2645" userDrawn="1">
          <p15:clr>
            <a:srgbClr val="F26B43"/>
          </p15:clr>
        </p15:guide>
        <p15:guide id="12" orient="horz" pos="2909" userDrawn="1">
          <p15:clr>
            <a:srgbClr val="F26B43"/>
          </p15:clr>
        </p15:guide>
        <p15:guide id="13" orient="horz" pos="3171" userDrawn="1">
          <p15:clr>
            <a:srgbClr val="F26B43"/>
          </p15:clr>
        </p15:guide>
        <p15:guide id="14" orient="horz" pos="3433" userDrawn="1">
          <p15:clr>
            <a:srgbClr val="F26B43"/>
          </p15:clr>
        </p15:guide>
        <p15:guide id="15" orient="horz" pos="3698" userDrawn="1">
          <p15:clr>
            <a:srgbClr val="F26B43"/>
          </p15:clr>
        </p15:guide>
        <p15:guide id="16" orient="horz" pos="3962" userDrawn="1">
          <p15:clr>
            <a:srgbClr val="F26B43"/>
          </p15:clr>
        </p15:guide>
        <p15:guide id="17" orient="horz" pos="4225" userDrawn="1">
          <p15:clr>
            <a:srgbClr val="F26B43"/>
          </p15:clr>
        </p15:guide>
        <p15:guide id="18" orient="horz" pos="4486" userDrawn="1">
          <p15:clr>
            <a:srgbClr val="F26B43"/>
          </p15:clr>
        </p15:guide>
        <p15:guide id="19" pos="3416" userDrawn="1">
          <p15:clr>
            <a:srgbClr val="F26B43"/>
          </p15:clr>
        </p15:guide>
        <p15:guide id="20" pos="3799" userDrawn="1">
          <p15:clr>
            <a:srgbClr val="F26B43"/>
          </p15:clr>
        </p15:guide>
        <p15:guide id="21" pos="3895" userDrawn="1">
          <p15:clr>
            <a:srgbClr val="F26B43"/>
          </p15:clr>
        </p15:guide>
        <p15:guide id="22" pos="4280" userDrawn="1">
          <p15:clr>
            <a:srgbClr val="F26B43"/>
          </p15:clr>
        </p15:guide>
        <p15:guide id="23" pos="4373" userDrawn="1">
          <p15:clr>
            <a:srgbClr val="F26B43"/>
          </p15:clr>
        </p15:guide>
        <p15:guide id="24" pos="4754" userDrawn="1">
          <p15:clr>
            <a:srgbClr val="F26B43"/>
          </p15:clr>
        </p15:guide>
        <p15:guide id="25" pos="4853" userDrawn="1">
          <p15:clr>
            <a:srgbClr val="F26B43"/>
          </p15:clr>
        </p15:guide>
        <p15:guide id="26" pos="5234" userDrawn="1">
          <p15:clr>
            <a:srgbClr val="F26B43"/>
          </p15:clr>
        </p15:guide>
        <p15:guide id="27" pos="5330" userDrawn="1">
          <p15:clr>
            <a:srgbClr val="F26B43"/>
          </p15:clr>
        </p15:guide>
        <p15:guide id="28" pos="5710" userDrawn="1">
          <p15:clr>
            <a:srgbClr val="F26B43"/>
          </p15:clr>
        </p15:guide>
        <p15:guide id="29" pos="5808" userDrawn="1">
          <p15:clr>
            <a:srgbClr val="F26B43"/>
          </p15:clr>
        </p15:guide>
        <p15:guide id="30" pos="6190" userDrawn="1">
          <p15:clr>
            <a:srgbClr val="F26B43"/>
          </p15:clr>
        </p15:guide>
        <p15:guide id="31" pos="2938" userDrawn="1">
          <p15:clr>
            <a:srgbClr val="F26B43"/>
          </p15:clr>
        </p15:guide>
        <p15:guide id="32" pos="2841" userDrawn="1">
          <p15:clr>
            <a:srgbClr val="F26B43"/>
          </p15:clr>
        </p15:guide>
        <p15:guide id="33" pos="2461" userDrawn="1">
          <p15:clr>
            <a:srgbClr val="F26B43"/>
          </p15:clr>
        </p15:guide>
        <p15:guide id="34" pos="2364" userDrawn="1">
          <p15:clr>
            <a:srgbClr val="F26B43"/>
          </p15:clr>
        </p15:guide>
        <p15:guide id="35" pos="1984" userDrawn="1">
          <p15:clr>
            <a:srgbClr val="F26B43"/>
          </p15:clr>
        </p15:guide>
        <p15:guide id="36" pos="1889" userDrawn="1">
          <p15:clr>
            <a:srgbClr val="F26B43"/>
          </p15:clr>
        </p15:guide>
        <p15:guide id="37" pos="1503" userDrawn="1">
          <p15:clr>
            <a:srgbClr val="F26B43"/>
          </p15:clr>
        </p15:guide>
        <p15:guide id="38" pos="1410" userDrawn="1">
          <p15:clr>
            <a:srgbClr val="F26B43"/>
          </p15:clr>
        </p15:guide>
        <p15:guide id="39" pos="1026" userDrawn="1">
          <p15:clr>
            <a:srgbClr val="F26B43"/>
          </p15:clr>
        </p15:guide>
        <p15:guide id="40" pos="927" userDrawn="1">
          <p15:clr>
            <a:srgbClr val="F26B43"/>
          </p15:clr>
        </p15:guide>
        <p15:guide id="41" pos="5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ic-glamorous-barometer.glitch.me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4E1E393-51DB-4978-87D4-ECFAD8491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HKEX Digital Design System</a:t>
            </a:r>
            <a:endParaRPr lang="en-HK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4B8A3D9-EC8F-429D-8893-48865E9D6C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HK" dirty="0"/>
              <a:t>17, September, 2020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B8A6BA4-5AE1-4C19-91CA-DA75EC8C0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Ng</a:t>
            </a:r>
            <a:endParaRPr lang="en-HK" dirty="0"/>
          </a:p>
          <a:p>
            <a:endParaRPr lang="en-H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101840-80F7-4854-8B1E-AE47762BD86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UX UI Designer HKEX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53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Artifacts</a:t>
            </a:r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485889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/>
              <a:t>Whats</a:t>
            </a:r>
            <a:r>
              <a:rPr lang="en-HK" dirty="0"/>
              <a:t> in each file?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11</a:t>
            </a:fld>
            <a:endParaRPr lang="en-HK"/>
          </a:p>
        </p:txBody>
      </p:sp>
      <p:sp>
        <p:nvSpPr>
          <p:cNvPr id="36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>
                <a:solidFill>
                  <a:schemeClr val="bg1"/>
                </a:solidFill>
              </a:rPr>
              <a:t>iExchange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/>
              <a:t>Axure</a:t>
            </a:r>
            <a:r>
              <a:rPr lang="en-US" sz="1100" dirty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0" y="3016331"/>
            <a:ext cx="6591857" cy="3886640"/>
          </a:xfrm>
          <a:prstGeom prst="rect">
            <a:avLst/>
          </a:prstGeom>
          <a:ln>
            <a:solidFill>
              <a:srgbClr val="718D88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2046421" y="2498651"/>
            <a:ext cx="481739" cy="62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20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690230" y="3016331"/>
            <a:ext cx="2412559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One pager about the HKEX Digital Design System, with instructions and links.</a:t>
            </a:r>
          </a:p>
        </p:txBody>
      </p:sp>
    </p:spTree>
    <p:extLst>
      <p:ext uri="{BB962C8B-B14F-4D97-AF65-F5344CB8AC3E}">
        <p14:creationId xmlns:p14="http://schemas.microsoft.com/office/powerpoint/2010/main" val="148144623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/>
              <a:t>Whats</a:t>
            </a:r>
            <a:r>
              <a:rPr lang="en-HK" dirty="0"/>
              <a:t> in each file?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12</a:t>
            </a:fld>
            <a:endParaRPr lang="en-HK"/>
          </a:p>
        </p:txBody>
      </p:sp>
      <p:pic>
        <p:nvPicPr>
          <p:cNvPr id="20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" y="2588862"/>
            <a:ext cx="7280055" cy="46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>
                <a:solidFill>
                  <a:schemeClr val="bg1"/>
                </a:solidFill>
              </a:rPr>
              <a:t>iExchange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/>
              <a:t>Axure</a:t>
            </a:r>
            <a:r>
              <a:rPr lang="en-US" sz="1100" dirty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27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636075" y="2447371"/>
            <a:ext cx="0" cy="62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912434" y="2837562"/>
            <a:ext cx="2190355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Sample wireframe. </a:t>
            </a:r>
          </a:p>
          <a:p>
            <a:pPr algn="ctr" defTabSz="825500">
              <a:lnSpc>
                <a:spcPct val="100000"/>
              </a:lnSpc>
            </a:pPr>
            <a:endParaRPr lang="en-HK" sz="1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With page structure, sample cover page, templates..</a:t>
            </a:r>
          </a:p>
        </p:txBody>
      </p:sp>
    </p:spTree>
    <p:extLst>
      <p:ext uri="{BB962C8B-B14F-4D97-AF65-F5344CB8AC3E}">
        <p14:creationId xmlns:p14="http://schemas.microsoft.com/office/powerpoint/2010/main" val="1326328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 err="1"/>
              <a:t>Whats</a:t>
            </a:r>
            <a:r>
              <a:rPr lang="en-HK" dirty="0"/>
              <a:t> in each file?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13</a:t>
            </a:fld>
            <a:endParaRPr lang="en-HK"/>
          </a:p>
        </p:txBody>
      </p:sp>
      <p:pic>
        <p:nvPicPr>
          <p:cNvPr id="19" name="Picture 5" descr="https://lh4.googleusercontent.com/Gp75A4R5s1ipvMsxPBPFc1RQp2PgKenuAHiDmIlwiEG8vpHM0X55vt-EBseht0iWqCzOOnopYWgxc6DcJDUik5AyarYW7tS1n2PFtzw7833aGUkHenClp5RX_pasn9eGkgrljVJ5Yq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21" y="2675272"/>
            <a:ext cx="4509223" cy="28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4.googleusercontent.com/qJVEw_oj_e_Ox78iYcScFvU0M6bAuqu6OUji_v4yu8LPrWmLnbjtNCIeMyCmh55siPcXzubEDl0c2auDzJOmVbL7DB6odJ4vD_OmWiYIpKMjsPf4ZSPE4qcVn5Pn4NkwYJS5NEjbgX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96" y="5639375"/>
            <a:ext cx="4695063" cy="14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2" t="5614" r="22744"/>
          <a:stretch/>
        </p:blipFill>
        <p:spPr bwMode="auto">
          <a:xfrm>
            <a:off x="1214112" y="3141350"/>
            <a:ext cx="2145775" cy="3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H="1">
            <a:off x="3292748" y="3317358"/>
            <a:ext cx="3650312" cy="117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75228" y="3607980"/>
            <a:ext cx="781969" cy="1933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>
                <a:solidFill>
                  <a:schemeClr val="bg1"/>
                </a:solidFill>
              </a:rPr>
              <a:t>iExchange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/>
              <a:t>Axure</a:t>
            </a:r>
            <a:r>
              <a:rPr lang="en-US" sz="1100" dirty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32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7171100" y="2378146"/>
            <a:ext cx="413715" cy="638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12434" y="2774714"/>
            <a:ext cx="2190355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Component Library</a:t>
            </a:r>
          </a:p>
          <a:p>
            <a:pPr algn="ctr" defTabSz="825500">
              <a:lnSpc>
                <a:spcPct val="100000"/>
              </a:lnSpc>
            </a:pPr>
            <a:endParaRPr lang="en-HK" sz="1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algn="ctr" defTabSz="825500">
              <a:lnSpc>
                <a:spcPct val="100000"/>
              </a:lnSpc>
            </a:pPr>
            <a:r>
              <a:rPr lang="en-HK" sz="1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With links to corresponding visual specification and code.</a:t>
            </a:r>
          </a:p>
        </p:txBody>
      </p:sp>
    </p:spTree>
    <p:extLst>
      <p:ext uri="{BB962C8B-B14F-4D97-AF65-F5344CB8AC3E}">
        <p14:creationId xmlns:p14="http://schemas.microsoft.com/office/powerpoint/2010/main" val="28157544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Demo the use of the library for Vendor Designers and Developers</a:t>
            </a:r>
          </a:p>
        </p:txBody>
      </p:sp>
    </p:spTree>
    <p:extLst>
      <p:ext uri="{BB962C8B-B14F-4D97-AF65-F5344CB8AC3E}">
        <p14:creationId xmlns:p14="http://schemas.microsoft.com/office/powerpoint/2010/main" val="26339479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Work Flow</a:t>
            </a:r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1104081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Use as the base for multiple projects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16</a:t>
            </a:fld>
            <a:endParaRPr lang="en-HK"/>
          </a:p>
        </p:txBody>
      </p:sp>
      <p:grpSp>
        <p:nvGrpSpPr>
          <p:cNvPr id="30" name="Group 29"/>
          <p:cNvGrpSpPr/>
          <p:nvPr/>
        </p:nvGrpSpPr>
        <p:grpSpPr>
          <a:xfrm>
            <a:off x="1134052" y="3761612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45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94" y="3430525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134052" y="5587262"/>
            <a:ext cx="623777" cy="871527"/>
            <a:chOff x="8172894" y="4791739"/>
            <a:chExt cx="623777" cy="871527"/>
          </a:xfrm>
        </p:grpSpPr>
        <p:sp>
          <p:nvSpPr>
            <p:cNvPr id="23" name="Smiley Face 22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185477" y="5488025"/>
            <a:ext cx="623777" cy="871527"/>
            <a:chOff x="8172894" y="4791739"/>
            <a:chExt cx="623777" cy="871527"/>
          </a:xfrm>
        </p:grpSpPr>
        <p:sp>
          <p:nvSpPr>
            <p:cNvPr id="31" name="Smiley Face 30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37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51" y="5170363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94" y="5256175"/>
            <a:ext cx="2325772" cy="14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773380" y="3871481"/>
            <a:ext cx="637414" cy="199074"/>
          </a:xfrm>
          <a:prstGeom prst="rect">
            <a:avLst/>
          </a:prstGeom>
          <a:solidFill>
            <a:srgbClr val="26CAD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Via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Email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8" name="Vertical Text Placeholder 16">
            <a:extLst>
              <a:ext uri="{FF2B5EF4-FFF2-40B4-BE49-F238E27FC236}">
                <a16:creationId xmlns:a16="http://schemas.microsoft.com/office/drawing/2014/main" id="{8888BB87-CC3F-4116-BF64-4AFA77628175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>
          <a:xfrm>
            <a:off x="867600" y="903767"/>
            <a:ext cx="9235189" cy="1709958"/>
          </a:xfrm>
          <a:prstGeom prst="rect">
            <a:avLst/>
          </a:prstGeom>
          <a:solidFill>
            <a:srgbClr val="D0D9E1"/>
          </a:solidFill>
        </p:spPr>
        <p:txBody>
          <a:bodyPr/>
          <a:lstStyle/>
          <a:p>
            <a:pPr algn="ctr"/>
            <a:endParaRPr lang="en-HK" dirty="0"/>
          </a:p>
          <a:p>
            <a:pPr algn="ctr"/>
            <a:r>
              <a:rPr lang="en-HK" dirty="0">
                <a:solidFill>
                  <a:schemeClr val="bg1"/>
                </a:solidFill>
              </a:rPr>
              <a:t>iExchange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17814" y="1750117"/>
            <a:ext cx="763014" cy="42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Wireframe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98530" y="1747399"/>
            <a:ext cx="933017" cy="39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</a:t>
            </a:r>
          </a:p>
          <a:p>
            <a:pPr marL="0" marR="0" indent="0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 err="1"/>
              <a:t>Axure</a:t>
            </a:r>
            <a:r>
              <a:rPr lang="en-US" sz="1100" dirty="0"/>
              <a:t> Library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27540" y="1669145"/>
            <a:ext cx="1481779" cy="664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Digital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Design System</a:t>
            </a:r>
          </a:p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274172" y="1534901"/>
            <a:ext cx="655238" cy="83012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HTML</a:t>
            </a:r>
          </a:p>
        </p:txBody>
      </p:sp>
      <p:pic>
        <p:nvPicPr>
          <p:cNvPr id="47" name="Picture 4" descr="https://lh6.googleusercontent.com/1prntjo-bWeVHVUClEKWUW4ese-pdmrUAt4tt9rQYjLTytUWVZmf3kajUYEtF0Y_7PJ6CFogdyUj6Ny49mvy6p8wqLaTeSGAeGUdvoSXp_ZaxoQDehAZQYpXwpqL_tD-d_TUgxU7NV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5994" r="13983" b="27060"/>
          <a:stretch/>
        </p:blipFill>
        <p:spPr bwMode="auto">
          <a:xfrm>
            <a:off x="4380862" y="1544044"/>
            <a:ext cx="655238" cy="8118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t="6733" r="19778" b="25350"/>
          <a:stretch/>
        </p:blipFill>
        <p:spPr bwMode="auto">
          <a:xfrm>
            <a:off x="7257196" y="1523559"/>
            <a:ext cx="655238" cy="8528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33" idx="2"/>
            <a:endCxn id="26" idx="3"/>
          </p:cNvCxnSpPr>
          <p:nvPr/>
        </p:nvCxnSpPr>
        <p:spPr>
          <a:xfrm flipH="1">
            <a:off x="4294766" y="2378146"/>
            <a:ext cx="3290049" cy="3617189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endCxn id="37" idx="0"/>
          </p:cNvCxnSpPr>
          <p:nvPr/>
        </p:nvCxnSpPr>
        <p:spPr>
          <a:xfrm>
            <a:off x="7584815" y="2378146"/>
            <a:ext cx="64322" cy="2792217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33" idx="2"/>
            <a:endCxn id="45" idx="3"/>
          </p:cNvCxnSpPr>
          <p:nvPr/>
        </p:nvCxnSpPr>
        <p:spPr>
          <a:xfrm flipH="1">
            <a:off x="4294766" y="2378146"/>
            <a:ext cx="3290049" cy="1791539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 flipH="1">
            <a:off x="3141824" y="2375548"/>
            <a:ext cx="1507033" cy="1052379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/>
          <p:cNvCxnSpPr>
            <a:endCxn id="26" idx="3"/>
          </p:cNvCxnSpPr>
          <p:nvPr/>
        </p:nvCxnSpPr>
        <p:spPr>
          <a:xfrm flipH="1">
            <a:off x="4294766" y="2355194"/>
            <a:ext cx="369938" cy="3640141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/>
          <p:nvPr/>
        </p:nvCxnSpPr>
        <p:spPr>
          <a:xfrm>
            <a:off x="4664704" y="2378146"/>
            <a:ext cx="2633225" cy="2792217"/>
          </a:xfrm>
          <a:prstGeom prst="straightConnector1">
            <a:avLst/>
          </a:prstGeom>
          <a:noFill/>
          <a:ln w="2540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896667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Create wireframes with the </a:t>
            </a:r>
            <a:r>
              <a:rPr lang="en-HK" dirty="0" err="1"/>
              <a:t>Axure</a:t>
            </a:r>
            <a:r>
              <a:rPr lang="en-HK" dirty="0"/>
              <a:t> Library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17</a:t>
            </a:fld>
            <a:endParaRPr lang="en-HK"/>
          </a:p>
        </p:txBody>
      </p:sp>
      <p:grpSp>
        <p:nvGrpSpPr>
          <p:cNvPr id="30" name="Group 29"/>
          <p:cNvGrpSpPr/>
          <p:nvPr/>
        </p:nvGrpSpPr>
        <p:grpSpPr>
          <a:xfrm>
            <a:off x="969155" y="2174087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45" name="Picture 3" descr="https://lh6.googleusercontent.com/beQX7tFMdW3x_vu74QRlbxXuKcNHgT2YelycJJ7JqxWtAw1mTbQFS4A2uQvliXCYFFZWlKrSrcEmPLhDenoaHz9kVwyN3eQ6b7gpBH95Q-uAk46esf0BbEqtAM30SgxrPm-q4lNk0x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10" y="1441127"/>
            <a:ext cx="7908898" cy="502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407556" y="6221291"/>
            <a:ext cx="3190556" cy="240322"/>
          </a:xfrm>
          <a:prstGeom prst="rect">
            <a:avLst/>
          </a:prstGeom>
          <a:solidFill>
            <a:srgbClr val="26CAD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Axure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RP software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to be installed on local machine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9908" y="3954673"/>
            <a:ext cx="623777" cy="871527"/>
            <a:chOff x="8172894" y="4791739"/>
            <a:chExt cx="623777" cy="871527"/>
          </a:xfrm>
        </p:grpSpPr>
        <p:sp>
          <p:nvSpPr>
            <p:cNvPr id="48" name="Smiley Face 4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bg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20883" y="3380604"/>
            <a:ext cx="914400" cy="23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or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5711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</a:t>
            </a:r>
            <a:r>
              <a:rPr lang="en-US" dirty="0" err="1"/>
              <a:t>AxShare</a:t>
            </a:r>
            <a:r>
              <a:rPr lang="en-US" dirty="0"/>
              <a:t> (</a:t>
            </a:r>
            <a:r>
              <a:rPr lang="en-US" dirty="0" err="1"/>
              <a:t>Axure’s</a:t>
            </a:r>
            <a:r>
              <a:rPr lang="en-US" dirty="0"/>
              <a:t> Cloud for wireframe sharing)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18</a:t>
            </a:fld>
            <a:endParaRPr lang="en-HK" dirty="0"/>
          </a:p>
        </p:txBody>
      </p:sp>
      <p:sp>
        <p:nvSpPr>
          <p:cNvPr id="9" name="Rectangle 8"/>
          <p:cNvSpPr/>
          <p:nvPr/>
        </p:nvSpPr>
        <p:spPr>
          <a:xfrm>
            <a:off x="3560682" y="1432701"/>
            <a:ext cx="5924638" cy="411269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AxShare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e.g. https://y7lxkm.axshare.com 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59685" y="5454118"/>
            <a:ext cx="1499966" cy="811839"/>
            <a:chOff x="8194595" y="3144185"/>
            <a:chExt cx="1499966" cy="811839"/>
          </a:xfrm>
        </p:grpSpPr>
        <p:pic>
          <p:nvPicPr>
            <p:cNvPr id="11" name="Picture 4" descr="https://lh6.googleusercontent.com/1prntjo-bWeVHVUClEKWUW4ese-pdmrUAt4tt9rQYjLTytUWVZmf3kajUYEtF0Y_7PJ6CFogdyUj6Ny49mvy6p8wqLaTeSGAeGUdvoSXp_ZaxoQDehAZQYpXwpqL_tD-d_TUgxU7NVc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2" t="5994" r="13983" b="27060"/>
            <a:stretch/>
          </p:blipFill>
          <p:spPr bwMode="auto">
            <a:xfrm>
              <a:off x="8194595" y="3144185"/>
              <a:ext cx="655238" cy="811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931547" y="3372521"/>
              <a:ext cx="763014" cy="424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l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Wireframe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3" name="Picture 2" descr="https://lh4.googleusercontent.com/RrvBP_fZx6dCReDhQy7RH3KOVD7-ukxF5diHWZLTcmrdBF81fUNUOAHMharZhhqKb1Xma6nXomVyaxoebn7dm3utpyWWkW3JqmfNu-IHx3zmU5PI6im9cfjQBYZzd1htgRZdjW2yKv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4"/>
          <a:stretch/>
        </p:blipFill>
        <p:spPr bwMode="auto">
          <a:xfrm>
            <a:off x="4871642" y="2473514"/>
            <a:ext cx="3380621" cy="21005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2378144" y="4281246"/>
            <a:ext cx="2265491" cy="1401208"/>
          </a:xfrm>
          <a:prstGeom prst="straightConnector1">
            <a:avLst/>
          </a:prstGeom>
          <a:noFill/>
          <a:ln w="25400" cap="flat">
            <a:solidFill>
              <a:srgbClr val="26CAD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2940123" y="4826200"/>
            <a:ext cx="464648" cy="20089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Publish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69155" y="2174087"/>
            <a:ext cx="623777" cy="871527"/>
            <a:chOff x="8172894" y="4791739"/>
            <a:chExt cx="623777" cy="871527"/>
          </a:xfrm>
        </p:grpSpPr>
        <p:sp>
          <p:nvSpPr>
            <p:cNvPr id="18" name="Smiley Face 1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FFB81C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Project</a:t>
              </a:r>
              <a:r>
                <a:rPr kumimoji="0" lang="en-US" sz="11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79908" y="3954673"/>
            <a:ext cx="623777" cy="871527"/>
            <a:chOff x="8172894" y="4791739"/>
            <a:chExt cx="623777" cy="871527"/>
          </a:xfrm>
        </p:grpSpPr>
        <p:sp>
          <p:nvSpPr>
            <p:cNvPr id="21" name="Smiley Face 20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718DA6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05207" y="3365557"/>
            <a:ext cx="914400" cy="239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or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0156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972069" y="1355450"/>
            <a:ext cx="6952811" cy="513805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AxShare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e.g. https://y7lxkm.axshare.com 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146" name="Picture 2" descr="https://lh4.googleusercontent.com/RrvBP_fZx6dCReDhQy7RH3KOVD7-ukxF5diHWZLTcmrdBF81fUNUOAHMharZhhqKb1Xma6nXomVyaxoebn7dm3utpyWWkW3JqmfNu-IHx3zmU5PI6im9cfjQBYZzd1htgRZdjW2yK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4"/>
          <a:stretch/>
        </p:blipFill>
        <p:spPr bwMode="auto">
          <a:xfrm>
            <a:off x="2370324" y="2187816"/>
            <a:ext cx="6349674" cy="3945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Collaborate and revise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19</a:t>
            </a:fld>
            <a:endParaRPr lang="en-HK"/>
          </a:p>
        </p:txBody>
      </p:sp>
      <p:grpSp>
        <p:nvGrpSpPr>
          <p:cNvPr id="6" name="Group 5"/>
          <p:cNvGrpSpPr/>
          <p:nvPr/>
        </p:nvGrpSpPr>
        <p:grpSpPr>
          <a:xfrm>
            <a:off x="5618878" y="2855719"/>
            <a:ext cx="2684900" cy="1729020"/>
            <a:chOff x="5098619" y="1852144"/>
            <a:chExt cx="2684900" cy="1729020"/>
          </a:xfrm>
        </p:grpSpPr>
        <p:pic>
          <p:nvPicPr>
            <p:cNvPr id="6150" name="Picture 6" descr="https://lh4.googleusercontent.com/mlNtfYmtoSPiExmAuSEWr358Tg86S_hIj4dG_9CRT7MijnKhjjPKCr7fRpTpUT7unOpMNFP7w74ARY6aweBGmBEk_GiwhOnhoFDduK2wu-zlKfJZgdsL-XdLb6tQgwot2DMwaV6zYR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19" y="1852144"/>
              <a:ext cx="2684900" cy="172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511652" y="2113406"/>
              <a:ext cx="1434953" cy="226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latin typeface="Arial" panose="020B0604020202020204" pitchFamily="34" charset="0"/>
                </a:rPr>
                <a:t>business@hkex.com.hk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41708" y="3813735"/>
            <a:ext cx="2537637" cy="1864242"/>
            <a:chOff x="793897" y="3282459"/>
            <a:chExt cx="2537637" cy="1864242"/>
          </a:xfrm>
        </p:grpSpPr>
        <p:pic>
          <p:nvPicPr>
            <p:cNvPr id="6148" name="Picture 4" descr="https://lh5.googleusercontent.com/EJZycqKnlGUfSv4_5Qd2kZRjzLsgkux9OfiYYzBka5v_CtVIjiijrRSOmGoRns9Eu8vSH7A1kNFl3KD48Mg-UY3nuimRYvCIEaqJb103ecFwjwwiArHM46g2wTxT8kgL6BUV8KCun98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" t="6437" r="1958" b="6817"/>
            <a:stretch/>
          </p:blipFill>
          <p:spPr bwMode="auto">
            <a:xfrm>
              <a:off x="793897" y="3282459"/>
              <a:ext cx="2537637" cy="186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77652" y="3501551"/>
              <a:ext cx="1434953" cy="226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latin typeface="Arial" panose="020B0604020202020204" pitchFamily="34" charset="0"/>
                </a:rPr>
                <a:t>design@hkex.com.hk</a:t>
              </a:r>
              <a:endParaRPr lang="en-GB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47375" y="1266539"/>
            <a:ext cx="623777" cy="871527"/>
            <a:chOff x="8172894" y="4791739"/>
            <a:chExt cx="623777" cy="871527"/>
          </a:xfrm>
          <a:solidFill>
            <a:srgbClr val="B5E3D8"/>
          </a:solidFill>
        </p:grpSpPr>
        <p:sp>
          <p:nvSpPr>
            <p:cNvPr id="18" name="Smiley Face 17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Business User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0616" y="1463417"/>
            <a:ext cx="623777" cy="871527"/>
            <a:chOff x="8172894" y="4791739"/>
            <a:chExt cx="623777" cy="871527"/>
          </a:xfrm>
          <a:solidFill>
            <a:srgbClr val="FFB81C"/>
          </a:solidFill>
        </p:grpSpPr>
        <p:sp>
          <p:nvSpPr>
            <p:cNvPr id="24" name="Smiley Face 23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Projec</a:t>
              </a:r>
              <a:r>
                <a:rPr lang="en-US" sz="1100" dirty="0"/>
                <a:t>t Team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323135" y="4901076"/>
            <a:ext cx="623777" cy="871527"/>
            <a:chOff x="8172894" y="4791739"/>
            <a:chExt cx="623777" cy="871527"/>
          </a:xfrm>
        </p:grpSpPr>
        <p:sp>
          <p:nvSpPr>
            <p:cNvPr id="27" name="Smiley Face 26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chemeClr val="accent5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Other Stakeholders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0615" y="4826200"/>
            <a:ext cx="623777" cy="871527"/>
            <a:chOff x="8172894" y="4791739"/>
            <a:chExt cx="623777" cy="871527"/>
          </a:xfrm>
        </p:grpSpPr>
        <p:sp>
          <p:nvSpPr>
            <p:cNvPr id="22" name="Smiley Face 21"/>
            <p:cNvSpPr/>
            <p:nvPr/>
          </p:nvSpPr>
          <p:spPr>
            <a:xfrm>
              <a:off x="8172894" y="4791739"/>
              <a:ext cx="567069" cy="567069"/>
            </a:xfrm>
            <a:prstGeom prst="smileyFace">
              <a:avLst/>
            </a:prstGeom>
            <a:solidFill>
              <a:srgbClr val="718DA6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72894" y="5464792"/>
              <a:ext cx="623777" cy="198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noAutofit/>
            </a:bodyPr>
            <a:lstStyle/>
            <a:p>
              <a:pPr marL="0" marR="0" indent="0" algn="ctr" defTabSz="2438338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Design Vendor</a:t>
              </a:r>
              <a:endPara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FFDEA02-6783-AF46-B5B1-159AA1DAE687}"/>
              </a:ext>
            </a:extLst>
          </p:cNvPr>
          <p:cNvSpPr txBox="1"/>
          <p:nvPr/>
        </p:nvSpPr>
        <p:spPr>
          <a:xfrm>
            <a:off x="5916168" y="6493503"/>
            <a:ext cx="3008712" cy="240322"/>
          </a:xfrm>
          <a:prstGeom prst="rect">
            <a:avLst/>
          </a:prstGeom>
          <a:solidFill>
            <a:srgbClr val="26CAD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Pinpoint to a specific element for the discussion.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68316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1197-7551-4B6F-B72B-EA6B329914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Purpose of the meeting</a:t>
            </a:r>
            <a:endParaRPr lang="en-HK" dirty="0"/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HK" dirty="0"/>
              <a:t>Aware of the existence of the system</a:t>
            </a:r>
          </a:p>
          <a:p>
            <a:r>
              <a:rPr lang="en-GB" dirty="0"/>
              <a:t>Contribute to the system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E3A21-553C-46EC-B097-48D5CFABBB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953250"/>
            <a:ext cx="623888" cy="190500"/>
          </a:xfrm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9698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 Hi Fi Mockups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20</a:t>
            </a:fld>
            <a:endParaRPr lang="en-HK" dirty="0"/>
          </a:p>
        </p:txBody>
      </p:sp>
      <p:pic>
        <p:nvPicPr>
          <p:cNvPr id="1027" name="Picture 3" descr="https://lh3.googleusercontent.com/U3qvg1pJBKp8CFvv6ARLGIF-hZS3jhqMYE3RhBQwDjhqRf9Tra6tNlGZNt3H5NH7BAg9rr-hHKSVx63vRZ4naLlnCZjCPX1VcLt3rysHQTIqOVx3Z2TBzydBEZ-bZ-fnPJA1nVrZF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3" y="2638033"/>
            <a:ext cx="4524111" cy="2462813"/>
          </a:xfrm>
          <a:prstGeom prst="rect">
            <a:avLst/>
          </a:prstGeom>
          <a:noFill/>
          <a:ln>
            <a:solidFill>
              <a:srgbClr val="A0B3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ahKOpX8aJ-jnlBWFgL93a8JIZc18RyhsrKFocah9dv4oNmxsDMHddQI2erKMjIwWkDLEVapflTN1pKMQRpV_0vX7O3f-HR_zSDZaBth75GR5YjYek6d_UYJfpCslWGjEmHGXZ5iq0q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638033"/>
            <a:ext cx="4354145" cy="24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24893" y="3551274"/>
            <a:ext cx="591112" cy="4572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14253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 Showcase</a:t>
            </a:r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792754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Cards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22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2" y="442800"/>
            <a:ext cx="6384266" cy="67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818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List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23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919586"/>
            <a:ext cx="9000000" cy="5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29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Data Table and Tabs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24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4" y="991078"/>
            <a:ext cx="9000000" cy="5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2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Mobile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25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60" y="971375"/>
            <a:ext cx="7861218" cy="62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43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Compatibility</a:t>
            </a:r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5091672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Frontend Development Frameworks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27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77664" y="3538478"/>
            <a:ext cx="862756" cy="200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Implemented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by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95018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React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 UI)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40311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Angular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 </a:t>
            </a:r>
            <a:r>
              <a:rPr lang="en-US" sz="1600" b="1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Angular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604" y="1662481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Android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(Material.io)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95018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Vue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Vue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Material)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26647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Web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(Material.io)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85604" y="3707774"/>
            <a:ext cx="1800000" cy="1800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iOS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(Material.io)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7600" y="2807774"/>
            <a:ext cx="1800000" cy="180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HKEX Digital</a:t>
            </a:r>
            <a:r>
              <a:rPr kumimoji="0" lang="en-US" sz="1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Design System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30512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929591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Header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Footer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92635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Logo Usage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66547" y="5223700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Component Rules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Design Systems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28</a:t>
            </a:fld>
            <a:endParaRPr lang="en-HK" dirty="0"/>
          </a:p>
        </p:txBody>
      </p:sp>
      <p:sp>
        <p:nvSpPr>
          <p:cNvPr id="9" name="Rectangle 8"/>
          <p:cNvSpPr/>
          <p:nvPr/>
        </p:nvSpPr>
        <p:spPr>
          <a:xfrm>
            <a:off x="945337" y="1064967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Ant Design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5108" y="3029019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Blue Print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5337" y="4993071"/>
            <a:ext cx="1800000" cy="1800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…</a:t>
            </a: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etc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591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Colours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2635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Typography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66547" y="4610621"/>
            <a:ext cx="1800000" cy="47967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Grid System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/>
          <p:cNvCxnSpPr>
            <a:endCxn id="14" idx="0"/>
          </p:cNvCxnSpPr>
          <p:nvPr/>
        </p:nvCxnSpPr>
        <p:spPr>
          <a:xfrm flipH="1">
            <a:off x="4892635" y="3513188"/>
            <a:ext cx="1936956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endCxn id="12" idx="0"/>
          </p:cNvCxnSpPr>
          <p:nvPr/>
        </p:nvCxnSpPr>
        <p:spPr>
          <a:xfrm>
            <a:off x="6829591" y="3513188"/>
            <a:ext cx="0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endCxn id="15" idx="0"/>
          </p:cNvCxnSpPr>
          <p:nvPr/>
        </p:nvCxnSpPr>
        <p:spPr>
          <a:xfrm>
            <a:off x="6829591" y="3513188"/>
            <a:ext cx="1936956" cy="10974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6" descr="Ant Design v4.6.4 released: An enterprise-class UI design language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 bwMode="auto">
          <a:xfrm>
            <a:off x="1189338" y="1302527"/>
            <a:ext cx="1270001" cy="89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57" y="3390025"/>
            <a:ext cx="749635" cy="63127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29590" y="1713188"/>
            <a:ext cx="1800000" cy="180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HKEX Digital</a:t>
            </a:r>
            <a:r>
              <a:rPr kumimoji="0" lang="en-US" sz="1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rPr>
              <a:t> Design System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24831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FCD80D-06CE-6947-8F4A-F161B3D3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or 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91FAB-0A49-484A-9717-55A70A8F2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29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832327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Facing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3</a:t>
            </a:fld>
            <a:endParaRPr lang="en-H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7" y="1146086"/>
            <a:ext cx="4293232" cy="2712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607" y="6416680"/>
            <a:ext cx="1160248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Client Connect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70" y="1146086"/>
            <a:ext cx="4420255" cy="228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6370" y="6297029"/>
            <a:ext cx="1658319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HKEX news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8" y="4705355"/>
            <a:ext cx="4293232" cy="1662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607" y="3932778"/>
            <a:ext cx="537580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CCASS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27905"/>
          <a:stretch/>
        </p:blipFill>
        <p:spPr>
          <a:xfrm>
            <a:off x="5406370" y="3932778"/>
            <a:ext cx="4421530" cy="22097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6370" y="3487102"/>
            <a:ext cx="1658319" cy="196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E-Submission System</a:t>
            </a:r>
            <a:endParaRPr kumimoji="0" lang="en-GB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95BC5-4D44-A641-A5F2-8227EC048E3D}"/>
              </a:ext>
            </a:extLst>
          </p:cNvPr>
          <p:cNvSpPr txBox="1"/>
          <p:nvPr/>
        </p:nvSpPr>
        <p:spPr>
          <a:xfrm>
            <a:off x="7397496" y="6669041"/>
            <a:ext cx="1161288" cy="20724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Approx. 19 in total</a:t>
            </a:r>
          </a:p>
        </p:txBody>
      </p:sp>
    </p:spTree>
    <p:extLst>
      <p:ext uri="{BB962C8B-B14F-4D97-AF65-F5344CB8AC3E}">
        <p14:creationId xmlns:p14="http://schemas.microsoft.com/office/powerpoint/2010/main" val="38681193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1197-7551-4B6F-B72B-EA6B329914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of the Design System</a:t>
            </a:r>
            <a:endParaRPr lang="en-H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CF42A0-6CFB-4F42-9879-C4D8F0F81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The Design System is essentially a centralized, standardized, and reusable collection of user interface components (buttons, inputs etc.) </a:t>
            </a:r>
            <a:r>
              <a:rPr lang="en-HK" b="1" u="sng" dirty="0"/>
              <a:t>visual styles</a:t>
            </a:r>
            <a:r>
              <a:rPr lang="en-HK" dirty="0"/>
              <a:t>, </a:t>
            </a:r>
            <a:r>
              <a:rPr lang="en-HK" b="1" u="sng" dirty="0"/>
              <a:t>usage guidelines</a:t>
            </a:r>
            <a:r>
              <a:rPr lang="en-HK" dirty="0"/>
              <a:t>, and </a:t>
            </a:r>
            <a:r>
              <a:rPr lang="en-HK" b="1" u="sng" dirty="0"/>
              <a:t>code</a:t>
            </a:r>
            <a:r>
              <a:rPr lang="en-HK" dirty="0"/>
              <a:t> at is all aligned. </a:t>
            </a:r>
          </a:p>
          <a:p>
            <a:endParaRPr lang="en-HK" dirty="0"/>
          </a:p>
          <a:p>
            <a:r>
              <a:rPr lang="en-HK" dirty="0"/>
              <a:t>The system should be followed when building a business applications, so that our users can have a </a:t>
            </a:r>
            <a:r>
              <a:rPr lang="en-HK" b="1" u="sng" dirty="0"/>
              <a:t>consistent experience</a:t>
            </a:r>
            <a:r>
              <a:rPr lang="en-HK" b="1" dirty="0"/>
              <a:t> </a:t>
            </a:r>
            <a:r>
              <a:rPr lang="en-HK" dirty="0"/>
              <a:t>when using our products.</a:t>
            </a:r>
          </a:p>
          <a:p>
            <a:endParaRPr lang="en-H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E3A21-553C-46EC-B097-48D5CFABB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052409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09A79-FDF4-6F47-B2F5-6C2550F27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5</a:t>
            </a:fld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52D26-34EA-3141-9D41-FE12D5F9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1268214"/>
            <a:ext cx="8959025" cy="52001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E02F5F-483E-7546-988A-AD2E7E20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00" y="442800"/>
            <a:ext cx="8959025" cy="825413"/>
          </a:xfrm>
        </p:spPr>
        <p:txBody>
          <a:bodyPr/>
          <a:lstStyle/>
          <a:p>
            <a:r>
              <a:rPr lang="en-US" dirty="0"/>
              <a:t>Material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496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Material Design is a design system by Google to help teams build high-quality digital experience for Android, iOS, Flutter and the web.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D4662E-F8CA-4E4B-84CD-BD778EF4022A}" type="slidenum">
              <a:rPr lang="en-HK" smtClean="0"/>
              <a:pPr/>
              <a:t>6</a:t>
            </a:fld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E401A-7789-894A-984F-AB2269A3E58D}"/>
              </a:ext>
            </a:extLst>
          </p:cNvPr>
          <p:cNvSpPr txBox="1"/>
          <p:nvPr/>
        </p:nvSpPr>
        <p:spPr>
          <a:xfrm>
            <a:off x="2831885" y="6812280"/>
            <a:ext cx="1292059" cy="191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defTabSz="2438338"/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material.io</a:t>
            </a:r>
            <a:r>
              <a:rPr lang="en-US" sz="1100" dirty="0">
                <a:hlinkClick r:id="rId2"/>
              </a:rPr>
              <a:t>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599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F069-CE6B-4CD7-B9E6-12302B4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Inventory</a:t>
            </a:r>
          </a:p>
          <a:p>
            <a:r>
              <a:rPr lang="en-US" dirty="0">
                <a:solidFill>
                  <a:schemeClr val="bg2"/>
                </a:solidFill>
              </a:rPr>
              <a:t>–––––</a:t>
            </a:r>
            <a:r>
              <a:rPr lang="en-US" dirty="0"/>
              <a:t>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944162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00" y="442800"/>
            <a:ext cx="3482209" cy="823739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HKEX Themed Web Components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35CC-7D32-452B-8D55-03DB6007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4D4662E-F8CA-4E4B-84CD-BD778EF4022A}" type="slidenum">
              <a:rPr lang="en-HK" smtClean="0"/>
              <a:pPr/>
              <a:t>8</a:t>
            </a:fld>
            <a:endParaRPr lang="en-HK"/>
          </a:p>
        </p:txBody>
      </p:sp>
      <p:pic>
        <p:nvPicPr>
          <p:cNvPr id="4102" name="Picture 6" descr="https://lh5.googleusercontent.com/yiHUvX7KKhjdccJtSub1P5BBWwA31P90mESDeePy4cO6J1vBoOMfrE9u4CYVNJisI_EeL_tGXYWWqlHJR9VC1Hvy7VsefRqwN_VZnBs5P2o4pzkwV3E4Qv18zhb-XJWX5tH1sB6uU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13" y="2372573"/>
            <a:ext cx="14935200" cy="15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s://lh3.googleusercontent.com/GS66JvUloxXFYmpK6dlfE-ESdN16hNNoZEib6wWl-Ofmp7cnpFqGcUEkzLAv1n6nqmDxCvuthdpaPsIF-yk9KveXxoeiI7rIQTVB2l7u7N3gTCLdhKWJzK-IVs7DjlcYfJsQ_jGQ4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56" y="-7293942"/>
            <a:ext cx="40576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1" y="0"/>
            <a:ext cx="421872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07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3BC32-991B-4A86-AEB1-808B72B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HK" dirty="0"/>
              <a:t>Demo the web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B96E0-4206-9D4C-AFA5-333BB48B82A9}"/>
              </a:ext>
            </a:extLst>
          </p:cNvPr>
          <p:cNvSpPr txBox="1"/>
          <p:nvPr/>
        </p:nvSpPr>
        <p:spPr>
          <a:xfrm>
            <a:off x="865188" y="1050306"/>
            <a:ext cx="2916936" cy="237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noAutofit/>
          </a:bodyPr>
          <a:lstStyle/>
          <a:p>
            <a:pPr defTabSz="2438338"/>
            <a:r>
              <a:rPr lang="en-US" sz="1100" dirty="0">
                <a:hlinkClick r:id="rId2"/>
              </a:rPr>
              <a:t>https://electric-glamorous-</a:t>
            </a:r>
            <a:r>
              <a:rPr lang="en-US" sz="1100" dirty="0" err="1">
                <a:hlinkClick r:id="rId2"/>
              </a:rPr>
              <a:t>barometer.glitch.me</a:t>
            </a:r>
            <a:r>
              <a:rPr lang="en-US" sz="1100" dirty="0">
                <a:hlinkClick r:id="rId2"/>
              </a:rPr>
              <a:t>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6327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HKEX PPT A4 Eng">
  <a:themeElements>
    <a:clrScheme name="HKEX ppt">
      <a:dk1>
        <a:srgbClr val="000000"/>
      </a:dk1>
      <a:lt1>
        <a:srgbClr val="FFFFFF"/>
      </a:lt1>
      <a:dk2>
        <a:srgbClr val="FEDD00"/>
      </a:dk2>
      <a:lt2>
        <a:srgbClr val="F4364C"/>
      </a:lt2>
      <a:accent1>
        <a:srgbClr val="13426B"/>
      </a:accent1>
      <a:accent2>
        <a:srgbClr val="26CAD3"/>
      </a:accent2>
      <a:accent3>
        <a:srgbClr val="FFB81C"/>
      </a:accent3>
      <a:accent4>
        <a:srgbClr val="41748D"/>
      </a:accent4>
      <a:accent5>
        <a:srgbClr val="B5E3D8"/>
      </a:accent5>
      <a:accent6>
        <a:srgbClr val="5E366E"/>
      </a:accent6>
      <a:hlink>
        <a:srgbClr val="13426B"/>
      </a:hlink>
      <a:folHlink>
        <a:srgbClr val="0000FF"/>
      </a:folHlink>
    </a:clrScheme>
    <a:fontScheme name="HKEX pp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anchorCtr="0">
        <a:no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anchorCtr="0">
        <a:noAutofit/>
      </a:bodyPr>
      <a:lstStyle>
        <a:defPPr marL="0" marR="0" indent="0" algn="l" defTabSz="2438338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guideline">
  <a:themeElements>
    <a:clrScheme name="HKEX ppt">
      <a:dk1>
        <a:sysClr val="windowText" lastClr="000000"/>
      </a:dk1>
      <a:lt1>
        <a:sysClr val="window" lastClr="FFFFFF"/>
      </a:lt1>
      <a:dk2>
        <a:srgbClr val="FEDD00"/>
      </a:dk2>
      <a:lt2>
        <a:srgbClr val="F4364C"/>
      </a:lt2>
      <a:accent1>
        <a:srgbClr val="13426B"/>
      </a:accent1>
      <a:accent2>
        <a:srgbClr val="25CAD3"/>
      </a:accent2>
      <a:accent3>
        <a:srgbClr val="FFB81C"/>
      </a:accent3>
      <a:accent4>
        <a:srgbClr val="41748D"/>
      </a:accent4>
      <a:accent5>
        <a:srgbClr val="B5E3D8"/>
      </a:accent5>
      <a:accent6>
        <a:srgbClr val="5E366E"/>
      </a:accent6>
      <a:hlink>
        <a:srgbClr val="0563C1"/>
      </a:hlink>
      <a:folHlink>
        <a:srgbClr val="B5E3D8"/>
      </a:folHlink>
    </a:clrScheme>
    <a:fontScheme name="HKEX ppt">
      <a:majorFont>
        <a:latin typeface="Arial"/>
        <a:ea typeface="Microsoft JhengHei"/>
        <a:cs typeface="Arial"/>
      </a:majorFont>
      <a:minorFont>
        <a:latin typeface="Arial"/>
        <a:ea typeface="Microsoft JhengHei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E366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a922257-2113-4642-8ee3-e676026e3f1e">2Z5ZTZM4TKC2-140-151</_dlc_DocId>
    <_dlc_DocIdUrl xmlns="0a922257-2113-4642-8ee3-e676026e3f1e">
      <Url>https://iexchange.hkex/sites/hkex/HKExCCD/External Communications/_layouts/15/DocIdRedir.aspx?ID=2Z5ZTZM4TKC2-140-151</Url>
      <Description>2Z5ZTZM4TKC2-140-151</Description>
    </_dlc_DocIdUrl>
    <TaxCatchAll xmlns="1ec09d76-aa99-462a-b8f8-405a448fee76"/>
    <LastUpdatedDate xmlns="2498116e-b2a2-4611-8a15-b9944301ac49" xsi:nil="true"/>
    <m4dab6f727da481182147be2e5eb544f xmlns="0a922257-2113-4642-8ee3-e676026e3f1e">
      <Terms xmlns="http://schemas.microsoft.com/office/infopath/2007/PartnerControls"/>
    </m4dab6f727da481182147be2e5eb544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ntent Page" ma:contentTypeID="0x01010901008F8C07B999CAA248A725B0C8BC6F8E1D" ma:contentTypeVersion="6" ma:contentTypeDescription="Create a new Content Page." ma:contentTypeScope="" ma:versionID="8f2b621dd1058c4a2a7315f9f138954f">
  <xsd:schema xmlns:xsd="http://www.w3.org/2001/XMLSchema" xmlns:xs="http://www.w3.org/2001/XMLSchema" xmlns:p="http://schemas.microsoft.com/office/2006/metadata/properties" xmlns:ns2="0a922257-2113-4642-8ee3-e676026e3f1e" xmlns:ns3="1ec09d76-aa99-462a-b8f8-405a448fee76" xmlns:ns4="2498116e-b2a2-4611-8a15-b9944301ac49" targetNamespace="http://schemas.microsoft.com/office/2006/metadata/properties" ma:root="true" ma:fieldsID="6d4cc9147b2c7f5b0e8baf9fefdaaa3a" ns2:_="" ns3:_="" ns4:_="">
    <xsd:import namespace="0a922257-2113-4642-8ee3-e676026e3f1e"/>
    <xsd:import namespace="1ec09d76-aa99-462a-b8f8-405a448fee76"/>
    <xsd:import namespace="2498116e-b2a2-4611-8a15-b9944301ac49"/>
    <xsd:element name="properties">
      <xsd:complexType>
        <xsd:sequence>
          <xsd:element name="documentManagement">
            <xsd:complexType>
              <xsd:all>
                <xsd:element ref="ns2:m4dab6f727da481182147be2e5eb544f" minOccurs="0"/>
                <xsd:element ref="ns3:TaxCatchAll" minOccurs="0"/>
                <xsd:element ref="ns3:TaxCatchAllLabel" minOccurs="0"/>
                <xsd:element ref="ns4:LastUpdated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22257-2113-4642-8ee3-e676026e3f1e" elementFormDefault="qualified">
    <xsd:import namespace="http://schemas.microsoft.com/office/2006/documentManagement/types"/>
    <xsd:import namespace="http://schemas.microsoft.com/office/infopath/2007/PartnerControls"/>
    <xsd:element name="m4dab6f727da481182147be2e5eb544f" ma:index="8" nillable="true" ma:taxonomy="true" ma:internalName="m4dab6f727da481182147be2e5eb544f" ma:taxonomyFieldName="Keyword0" ma:displayName="Keyword" ma:readOnly="false" ma:default="" ma:fieldId="{64dab6f7-27da-4811-8214-7be2e5eb544f}" ma:taxonomyMulti="true" ma:sspId="0332fe15-b9b2-4211-ba88-59dfac104c1c" ma:termSetId="1a335553-77da-4f9d-89d6-009e0511bd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c09d76-aa99-462a-b8f8-405a448fee76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997fb96f-eda1-4b3e-be67-edde81064035}" ma:internalName="TaxCatchAll" ma:showField="CatchAllData" ma:web="1ec09d76-aa99-462a-b8f8-405a448fe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997fb96f-eda1-4b3e-be67-edde81064035}" ma:internalName="TaxCatchAllLabel" ma:readOnly="true" ma:showField="CatchAllDataLabel" ma:web="1ec09d76-aa99-462a-b8f8-405a448fe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98116e-b2a2-4611-8a15-b9944301ac49" elementFormDefault="qualified">
    <xsd:import namespace="http://schemas.microsoft.com/office/2006/documentManagement/types"/>
    <xsd:import namespace="http://schemas.microsoft.com/office/infopath/2007/PartnerControls"/>
    <xsd:element name="LastUpdatedDate" ma:index="12" nillable="true" ma:displayName="Last modified" ma:format="DateOnly" ma:internalName="LastUpdated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C57248-A86C-4130-A905-1F84891E8DF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ec09d76-aa99-462a-b8f8-405a448fee76"/>
    <ds:schemaRef ds:uri="0a922257-2113-4642-8ee3-e676026e3f1e"/>
    <ds:schemaRef ds:uri="http://purl.org/dc/terms/"/>
    <ds:schemaRef ds:uri="http://schemas.openxmlformats.org/package/2006/metadata/core-properties"/>
    <ds:schemaRef ds:uri="2498116e-b2a2-4611-8a15-b9944301ac4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F369B6-D0E5-4435-AAA7-CA5667498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22257-2113-4642-8ee3-e676026e3f1e"/>
    <ds:schemaRef ds:uri="1ec09d76-aa99-462a-b8f8-405a448fee76"/>
    <ds:schemaRef ds:uri="2498116e-b2a2-4611-8a15-b9944301a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AACAAE-775D-4A2F-B96E-4114C43215C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9725563-E191-435D-B660-C8D54DFF1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5061</TotalTime>
  <Words>502</Words>
  <Application>Microsoft Macintosh PowerPoint</Application>
  <PresentationFormat>Custom</PresentationFormat>
  <Paragraphs>203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(Body)</vt:lpstr>
      <vt:lpstr>Calibri</vt:lpstr>
      <vt:lpstr>Helvetica Neue</vt:lpstr>
      <vt:lpstr>Helvetica Neue Medium</vt:lpstr>
      <vt:lpstr>HKEX PPT A4 Eng</vt:lpstr>
      <vt:lpstr>Simple guideline</vt:lpstr>
      <vt:lpstr>The HKEX Digital Design System</vt:lpstr>
      <vt:lpstr>Purpose of the meeting</vt:lpstr>
      <vt:lpstr>Customer Facing Systems</vt:lpstr>
      <vt:lpstr>Introduction of the Design System</vt:lpstr>
      <vt:lpstr>Material Design</vt:lpstr>
      <vt:lpstr>Material Design</vt:lpstr>
      <vt:lpstr>PowerPoint Presentation</vt:lpstr>
      <vt:lpstr>HKEX Themed Web Components</vt:lpstr>
      <vt:lpstr>Demo the web components</vt:lpstr>
      <vt:lpstr>PowerPoint Presentation</vt:lpstr>
      <vt:lpstr>Whats in each file?</vt:lpstr>
      <vt:lpstr>Whats in each file?</vt:lpstr>
      <vt:lpstr>Whats in each file?</vt:lpstr>
      <vt:lpstr>Demo the use of the library for Vendor Designers and Developers</vt:lpstr>
      <vt:lpstr>PowerPoint Presentation</vt:lpstr>
      <vt:lpstr>Use as the base for multiple projects</vt:lpstr>
      <vt:lpstr>Create wireframes with the Axure Library</vt:lpstr>
      <vt:lpstr>Publish to AxShare (Axure’s Cloud for wireframe sharing)</vt:lpstr>
      <vt:lpstr>Collaborate and revise</vt:lpstr>
      <vt:lpstr>Produce Hi Fi Mockups</vt:lpstr>
      <vt:lpstr>PowerPoint Presentation</vt:lpstr>
      <vt:lpstr>Cards</vt:lpstr>
      <vt:lpstr>List</vt:lpstr>
      <vt:lpstr>Data Table and Tabs</vt:lpstr>
      <vt:lpstr>Mobile</vt:lpstr>
      <vt:lpstr>PowerPoint Presentation</vt:lpstr>
      <vt:lpstr>Frontend Development Frameworks</vt:lpstr>
      <vt:lpstr>Other Design Systems</vt:lpstr>
      <vt:lpstr>Comments 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Stepworks</dc:creator>
  <cp:lastModifiedBy>William Ng</cp:lastModifiedBy>
  <cp:revision>438</cp:revision>
  <dcterms:modified xsi:type="dcterms:W3CDTF">2020-09-17T04:18:52Z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0x01010901008F8C07B999CAA248A725B0C8BC6F8E1D</vt:lpwstr>
  </property>
  <property fmtid="{D5CDD505-2E9C-101B-9397-08002B2CF9AE}" pid="3" name="_dlc_DocIdItemGuid">
    <vt:lpwstr>7c470a00-97e8-433a-9938-29605b0a6a6d</vt:lpwstr>
  </property>
</Properties>
</file>